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2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FF1E8-62F9-401D-AAAF-06751B8D95E9}" type="datetimeFigureOut">
              <a:rPr lang="nb-NO" smtClean="0"/>
              <a:t>09.10.2021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A9A2-BCA3-4AEF-B377-7BDFA398C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338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FF1E8-62F9-401D-AAAF-06751B8D95E9}" type="datetimeFigureOut">
              <a:rPr lang="nb-NO" smtClean="0"/>
              <a:t>09.10.2021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A9A2-BCA3-4AEF-B377-7BDFA398C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316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FF1E8-62F9-401D-AAAF-06751B8D95E9}" type="datetimeFigureOut">
              <a:rPr lang="nb-NO" smtClean="0"/>
              <a:t>09.10.2021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A9A2-BCA3-4AEF-B377-7BDFA398C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06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FF1E8-62F9-401D-AAAF-06751B8D95E9}" type="datetimeFigureOut">
              <a:rPr lang="nb-NO" smtClean="0"/>
              <a:t>09.10.2021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A9A2-BCA3-4AEF-B377-7BDFA398C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9416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FF1E8-62F9-401D-AAAF-06751B8D95E9}" type="datetimeFigureOut">
              <a:rPr lang="nb-NO" smtClean="0"/>
              <a:t>09.10.2021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A9A2-BCA3-4AEF-B377-7BDFA398C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3676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FF1E8-62F9-401D-AAAF-06751B8D95E9}" type="datetimeFigureOut">
              <a:rPr lang="nb-NO" smtClean="0"/>
              <a:t>09.10.2021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A9A2-BCA3-4AEF-B377-7BDFA398C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4931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FF1E8-62F9-401D-AAAF-06751B8D95E9}" type="datetimeFigureOut">
              <a:rPr lang="nb-NO" smtClean="0"/>
              <a:t>09.10.2021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A9A2-BCA3-4AEF-B377-7BDFA398C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545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FF1E8-62F9-401D-AAAF-06751B8D95E9}" type="datetimeFigureOut">
              <a:rPr lang="nb-NO" smtClean="0"/>
              <a:t>09.10.2021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A9A2-BCA3-4AEF-B377-7BDFA398C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5460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FF1E8-62F9-401D-AAAF-06751B8D95E9}" type="datetimeFigureOut">
              <a:rPr lang="nb-NO" smtClean="0"/>
              <a:t>09.10.2021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A9A2-BCA3-4AEF-B377-7BDFA398C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3817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FF1E8-62F9-401D-AAAF-06751B8D95E9}" type="datetimeFigureOut">
              <a:rPr lang="nb-NO" smtClean="0"/>
              <a:t>09.10.2021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A9A2-BCA3-4AEF-B377-7BDFA398C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388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FF1E8-62F9-401D-AAAF-06751B8D95E9}" type="datetimeFigureOut">
              <a:rPr lang="nb-NO" smtClean="0"/>
              <a:t>09.10.2021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A9A2-BCA3-4AEF-B377-7BDFA398C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7291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FF1E8-62F9-401D-AAAF-06751B8D95E9}" type="datetimeFigureOut">
              <a:rPr lang="nb-NO" smtClean="0"/>
              <a:t>09.10.2021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2A9A2-BCA3-4AEF-B377-7BDFA398C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6917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 smtClean="0"/>
              <a:t>Pågåande</a:t>
            </a:r>
            <a:r>
              <a:rPr lang="nb-NO" dirty="0" smtClean="0"/>
              <a:t> planarbeid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216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410" y="-32093"/>
            <a:ext cx="9306099" cy="689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25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Kommunedelplan for </a:t>
            </a:r>
            <a:r>
              <a:rPr lang="nb-NO" dirty="0" err="1" smtClean="0"/>
              <a:t>naturmangfald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Mål om å få </a:t>
            </a:r>
            <a:r>
              <a:rPr lang="nb-NO" dirty="0" err="1" smtClean="0"/>
              <a:t>ein</a:t>
            </a:r>
            <a:r>
              <a:rPr lang="nb-NO" dirty="0" smtClean="0"/>
              <a:t> samla oversikt og </a:t>
            </a:r>
            <a:r>
              <a:rPr lang="nb-NO" dirty="0" err="1" smtClean="0"/>
              <a:t>heilskapleg</a:t>
            </a:r>
            <a:r>
              <a:rPr lang="nb-NO" dirty="0" smtClean="0"/>
              <a:t> </a:t>
            </a:r>
            <a:r>
              <a:rPr lang="nb-NO" dirty="0" err="1" smtClean="0"/>
              <a:t>framtilling</a:t>
            </a:r>
            <a:r>
              <a:rPr lang="nb-NO" dirty="0" smtClean="0"/>
              <a:t> av viktige og verdifulle naturområde, </a:t>
            </a:r>
            <a:r>
              <a:rPr lang="nb-NO" dirty="0" err="1" smtClean="0"/>
              <a:t>naturtypar</a:t>
            </a:r>
            <a:r>
              <a:rPr lang="nb-NO" dirty="0" smtClean="0"/>
              <a:t> og </a:t>
            </a:r>
            <a:r>
              <a:rPr lang="nb-NO" dirty="0" err="1" smtClean="0"/>
              <a:t>artar</a:t>
            </a:r>
            <a:r>
              <a:rPr lang="nb-NO" dirty="0" smtClean="0"/>
              <a:t> i kommunen.</a:t>
            </a:r>
          </a:p>
          <a:p>
            <a:r>
              <a:rPr lang="nn-NO" dirty="0" smtClean="0"/>
              <a:t>Kommunedelplan for naturmangfald vil ha til hensikt å </a:t>
            </a:r>
          </a:p>
          <a:p>
            <a:pPr lvl="1"/>
            <a:r>
              <a:rPr lang="nn-NO" dirty="0" smtClean="0"/>
              <a:t>gje god oversikt over verdifulle naturområde og artar i kommunen, samt gjere denne informasjonen tilgjengeleg </a:t>
            </a:r>
          </a:p>
          <a:p>
            <a:pPr lvl="1"/>
            <a:r>
              <a:rPr lang="nn-NO" dirty="0" smtClean="0"/>
              <a:t>gje betre kunnskapsgrunnlag for ulike interesser som skal verte vurdert opp mot kvarandre i arealforvaltninga, og skape større </a:t>
            </a:r>
            <a:r>
              <a:rPr lang="nn-NO" dirty="0" err="1" smtClean="0"/>
              <a:t>forutsigbarheit</a:t>
            </a:r>
            <a:r>
              <a:rPr lang="nn-NO" dirty="0" smtClean="0"/>
              <a:t> for næringsliv, utbyggingsinteresser og innbyggarar</a:t>
            </a:r>
          </a:p>
          <a:p>
            <a:pPr lvl="1"/>
            <a:r>
              <a:rPr lang="nn-NO" dirty="0" smtClean="0"/>
              <a:t>gje eit godt kunnskapsgrunnlag til framtidige revisjonar av kommuneplanens arealdel og andre relevante kommuneplanar og temaplanar</a:t>
            </a:r>
          </a:p>
          <a:p>
            <a:pPr lvl="1"/>
            <a:r>
              <a:rPr lang="nn-NO" dirty="0"/>
              <a:t>g</a:t>
            </a:r>
            <a:r>
              <a:rPr lang="nn-NO" dirty="0" smtClean="0"/>
              <a:t>je eit utgangspunkt for utarbeiding av områdespesifikke handlingsplanar, til dømes skjøtselsplan for slåttemark og plan for fjerning av piggtrådgjerder som er til skade for vilt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98709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Tema i planarbeidet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Følgande</a:t>
            </a:r>
            <a:r>
              <a:rPr lang="nb-NO" dirty="0" smtClean="0"/>
              <a:t> tema er utgangspunkt for planarbeidet: </a:t>
            </a:r>
          </a:p>
          <a:p>
            <a:pPr lvl="1"/>
            <a:r>
              <a:rPr lang="nb-NO" dirty="0" smtClean="0"/>
              <a:t>Verdifulle </a:t>
            </a:r>
            <a:r>
              <a:rPr lang="nb-NO" dirty="0" err="1" smtClean="0"/>
              <a:t>naturtypar</a:t>
            </a:r>
            <a:r>
              <a:rPr lang="nb-NO" dirty="0" smtClean="0"/>
              <a:t> og truga og sårbare </a:t>
            </a:r>
            <a:r>
              <a:rPr lang="nb-NO" dirty="0" err="1" smtClean="0"/>
              <a:t>artar</a:t>
            </a:r>
            <a:r>
              <a:rPr lang="nb-NO" dirty="0" smtClean="0"/>
              <a:t> </a:t>
            </a:r>
          </a:p>
          <a:p>
            <a:pPr lvl="1"/>
            <a:r>
              <a:rPr lang="nb-NO" dirty="0" smtClean="0"/>
              <a:t>Vilt som storfugl, rovfugl og viktige beiteområder for hjortevilt, samt andre funksjonsområde (for eksempel viktige </a:t>
            </a:r>
            <a:r>
              <a:rPr lang="nb-NO" dirty="0" err="1" smtClean="0"/>
              <a:t>rasteplassar</a:t>
            </a:r>
            <a:r>
              <a:rPr lang="nb-NO" dirty="0" smtClean="0"/>
              <a:t> for fugl) </a:t>
            </a:r>
          </a:p>
          <a:p>
            <a:pPr lvl="1"/>
            <a:r>
              <a:rPr lang="nb-NO" dirty="0" smtClean="0"/>
              <a:t>Naturområde som er viktige for </a:t>
            </a:r>
            <a:r>
              <a:rPr lang="nb-NO" dirty="0" err="1" smtClean="0"/>
              <a:t>barnehagar</a:t>
            </a:r>
            <a:r>
              <a:rPr lang="nb-NO" dirty="0" smtClean="0"/>
              <a:t> og skule </a:t>
            </a:r>
          </a:p>
          <a:p>
            <a:pPr lvl="1"/>
            <a:r>
              <a:rPr lang="nb-NO" dirty="0" smtClean="0"/>
              <a:t>Naturområde som er viktige turmål </a:t>
            </a:r>
          </a:p>
          <a:p>
            <a:pPr lvl="1"/>
            <a:r>
              <a:rPr lang="nb-NO" dirty="0" smtClean="0"/>
              <a:t>Natur som har rike </a:t>
            </a:r>
            <a:r>
              <a:rPr lang="nb-NO" dirty="0" err="1" smtClean="0"/>
              <a:t>opplevelseskvalitetar</a:t>
            </a:r>
            <a:r>
              <a:rPr lang="nb-NO" dirty="0" smtClean="0"/>
              <a:t>, symbolverdi eller </a:t>
            </a:r>
            <a:r>
              <a:rPr lang="nb-NO" dirty="0" err="1" smtClean="0"/>
              <a:t>betyding</a:t>
            </a:r>
            <a:r>
              <a:rPr lang="nb-NO" dirty="0" smtClean="0"/>
              <a:t> i kultur og historie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39066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Medverknad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Ønske om at flest </a:t>
            </a:r>
            <a:r>
              <a:rPr lang="nb-NO" dirty="0" err="1" smtClean="0"/>
              <a:t>mogleg</a:t>
            </a:r>
            <a:r>
              <a:rPr lang="nb-NO" dirty="0" smtClean="0"/>
              <a:t> skal kjenne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 err="1" smtClean="0"/>
              <a:t>eigarskap</a:t>
            </a:r>
            <a:r>
              <a:rPr lang="nb-NO" dirty="0" smtClean="0"/>
              <a:t> til planen og engasjere seg, samt få </a:t>
            </a:r>
            <a:r>
              <a:rPr lang="nb-NO" dirty="0" err="1" smtClean="0"/>
              <a:t>innspel</a:t>
            </a:r>
            <a:r>
              <a:rPr lang="nb-NO" dirty="0" smtClean="0"/>
              <a:t> til bevaring av </a:t>
            </a:r>
            <a:r>
              <a:rPr lang="nb-NO" dirty="0" err="1" smtClean="0"/>
              <a:t>naturmangfald</a:t>
            </a:r>
            <a:r>
              <a:rPr lang="nb-NO" dirty="0" smtClean="0"/>
              <a:t> på </a:t>
            </a:r>
            <a:r>
              <a:rPr lang="nb-NO" dirty="0" err="1" smtClean="0"/>
              <a:t>ein</a:t>
            </a:r>
            <a:r>
              <a:rPr lang="nb-NO" dirty="0" smtClean="0"/>
              <a:t> best </a:t>
            </a:r>
            <a:r>
              <a:rPr lang="nb-NO" dirty="0" err="1" smtClean="0"/>
              <a:t>mogleg</a:t>
            </a:r>
            <a:r>
              <a:rPr lang="nb-NO" dirty="0" smtClean="0"/>
              <a:t> måte</a:t>
            </a:r>
          </a:p>
          <a:p>
            <a:r>
              <a:rPr lang="nb-NO" dirty="0" smtClean="0"/>
              <a:t>Arbeidsmøte med natur- og </a:t>
            </a:r>
            <a:r>
              <a:rPr lang="nb-NO" dirty="0" err="1" smtClean="0"/>
              <a:t>friluftsorganisasjonar</a:t>
            </a:r>
            <a:r>
              <a:rPr lang="nb-NO" dirty="0" smtClean="0"/>
              <a:t>, </a:t>
            </a:r>
            <a:r>
              <a:rPr lang="nb-NO" dirty="0" err="1" smtClean="0"/>
              <a:t>grunneigarlag</a:t>
            </a:r>
            <a:r>
              <a:rPr lang="nb-NO" dirty="0" smtClean="0"/>
              <a:t>, </a:t>
            </a:r>
            <a:r>
              <a:rPr lang="nb-NO" dirty="0" err="1" smtClean="0"/>
              <a:t>velforeningar</a:t>
            </a:r>
            <a:r>
              <a:rPr lang="nb-NO" dirty="0" smtClean="0"/>
              <a:t>, bondelag og </a:t>
            </a:r>
            <a:r>
              <a:rPr lang="nb-NO" dirty="0" err="1" smtClean="0"/>
              <a:t>liknande</a:t>
            </a:r>
            <a:endParaRPr lang="nb-NO" dirty="0" smtClean="0"/>
          </a:p>
          <a:p>
            <a:r>
              <a:rPr lang="nb-NO" dirty="0" smtClean="0"/>
              <a:t>Kommunen ønsker </a:t>
            </a:r>
            <a:r>
              <a:rPr lang="nb-NO" dirty="0" err="1" smtClean="0"/>
              <a:t>innspel</a:t>
            </a:r>
            <a:r>
              <a:rPr lang="nb-NO" dirty="0" smtClean="0"/>
              <a:t>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 err="1" smtClean="0"/>
              <a:t>dei</a:t>
            </a:r>
            <a:r>
              <a:rPr lang="nb-NO" dirty="0" smtClean="0"/>
              <a:t> med kunnskap om </a:t>
            </a:r>
            <a:r>
              <a:rPr lang="nb-NO" dirty="0" err="1" smtClean="0"/>
              <a:t>naturverdiar</a:t>
            </a:r>
            <a:r>
              <a:rPr lang="nb-NO" dirty="0" smtClean="0"/>
              <a:t> i sine nærområde og som kan ha viktig kunnskap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56976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2866CF9ED5A27428631461FA13812C6" ma:contentTypeVersion="13" ma:contentTypeDescription="Opprett et nytt dokument." ma:contentTypeScope="" ma:versionID="cd58f97e6c6604a34e10c243d782f184">
  <xsd:schema xmlns:xsd="http://www.w3.org/2001/XMLSchema" xmlns:xs="http://www.w3.org/2001/XMLSchema" xmlns:p="http://schemas.microsoft.com/office/2006/metadata/properties" xmlns:ns3="603e1a52-8524-49d9-9523-6509fb8c1264" xmlns:ns4="a821e03d-26df-48a5-a0b2-779917cc478d" targetNamespace="http://schemas.microsoft.com/office/2006/metadata/properties" ma:root="true" ma:fieldsID="d535660fe0ed029c9f6d622168f80ed1" ns3:_="" ns4:_="">
    <xsd:import namespace="603e1a52-8524-49d9-9523-6509fb8c1264"/>
    <xsd:import namespace="a821e03d-26df-48a5-a0b2-779917cc478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3e1a52-8524-49d9-9523-6509fb8c12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21e03d-26df-48a5-a0b2-779917cc478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ash for deling av tip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024FAD2-839F-47B3-BB2F-97A72952BA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3e1a52-8524-49d9-9523-6509fb8c1264"/>
    <ds:schemaRef ds:uri="a821e03d-26df-48a5-a0b2-779917cc47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DD1123-40EF-48CA-82C2-2A3079E2D3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45DAB8-7483-4658-AE52-DAAC12EC9C26}">
  <ds:schemaRefs>
    <ds:schemaRef ds:uri="a821e03d-26df-48a5-a0b2-779917cc478d"/>
    <ds:schemaRef ds:uri="http://purl.org/dc/terms/"/>
    <ds:schemaRef ds:uri="http://schemas.openxmlformats.org/package/2006/metadata/core-properties"/>
    <ds:schemaRef ds:uri="603e1a52-8524-49d9-9523-6509fb8c1264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243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Pågåande planarbeid</vt:lpstr>
      <vt:lpstr>PowerPoint-presentasjon</vt:lpstr>
      <vt:lpstr>Kommunedelplan for naturmangfald</vt:lpstr>
      <vt:lpstr>Tema i planarbeidet</vt:lpstr>
      <vt:lpstr>Medverknad</vt:lpstr>
    </vt:vector>
  </TitlesOfParts>
  <Company>IKT Hallingdal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Pågåande planarbeid</dc:title>
  <dc:creator>Sander Lilleslett</dc:creator>
  <cp:lastModifiedBy>Sander Lilleslett</cp:lastModifiedBy>
  <cp:revision>2</cp:revision>
  <dcterms:created xsi:type="dcterms:W3CDTF">2021-10-09T12:03:23Z</dcterms:created>
  <dcterms:modified xsi:type="dcterms:W3CDTF">2021-10-09T12:08:32Z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0x01010012866CF9ED5A27428631461FA13812C6</vt:lpwstr>
  </property>
</Properties>
</file>