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5" r:id="rId1"/>
    <p:sldMasterId id="2147483793" r:id="rId2"/>
    <p:sldMasterId id="2147483687" r:id="rId3"/>
    <p:sldMasterId id="2147483756" r:id="rId4"/>
    <p:sldMasterId id="2147483805" r:id="rId5"/>
    <p:sldMasterId id="2147483780" r:id="rId6"/>
  </p:sldMasterIdLst>
  <p:notesMasterIdLst>
    <p:notesMasterId r:id="rId26"/>
  </p:notesMasterIdLst>
  <p:handoutMasterIdLst>
    <p:handoutMasterId r:id="rId27"/>
  </p:handoutMasterIdLst>
  <p:sldIdLst>
    <p:sldId id="256" r:id="rId7"/>
    <p:sldId id="349" r:id="rId8"/>
    <p:sldId id="379" r:id="rId9"/>
    <p:sldId id="328" r:id="rId10"/>
    <p:sldId id="335" r:id="rId11"/>
    <p:sldId id="318" r:id="rId12"/>
    <p:sldId id="402" r:id="rId13"/>
    <p:sldId id="397" r:id="rId14"/>
    <p:sldId id="398" r:id="rId15"/>
    <p:sldId id="395" r:id="rId16"/>
    <p:sldId id="396" r:id="rId17"/>
    <p:sldId id="405" r:id="rId18"/>
    <p:sldId id="403" r:id="rId19"/>
    <p:sldId id="404" r:id="rId20"/>
    <p:sldId id="406" r:id="rId21"/>
    <p:sldId id="400" r:id="rId22"/>
    <p:sldId id="407" r:id="rId23"/>
    <p:sldId id="399" r:id="rId24"/>
    <p:sldId id="387" r:id="rId25"/>
  </p:sldIdLst>
  <p:sldSz cx="9144000" cy="6858000" type="screen4x3"/>
  <p:notesSz cx="6735763" cy="9866313"/>
  <p:defaultTextStyle>
    <a:defPPr>
      <a:defRPr lang="nb-NO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2537" autoAdjust="0"/>
    <p:restoredTop sz="94675" autoAdjust="0"/>
  </p:normalViewPr>
  <p:slideViewPr>
    <p:cSldViewPr>
      <p:cViewPr varScale="1">
        <p:scale>
          <a:sx n="65" d="100"/>
          <a:sy n="65" d="100"/>
        </p:scale>
        <p:origin x="640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54BD09-076E-495C-BFBE-D3CD0D87E858}" type="doc">
      <dgm:prSet loTypeId="urn:microsoft.com/office/officeart/2005/8/layout/pyramid1" loCatId="pyramid" qsTypeId="urn:microsoft.com/office/officeart/2005/8/quickstyle/simple1" qsCatId="simple" csTypeId="urn:microsoft.com/office/officeart/2005/8/colors/accent2_5" csCatId="accent2" phldr="1"/>
      <dgm:spPr/>
    </dgm:pt>
    <dgm:pt modelId="{69C0F7E4-373C-4240-8488-8E2675B17949}">
      <dgm:prSet/>
      <dgm:spPr/>
      <dgm:t>
        <a:bodyPr/>
        <a:lstStyle/>
        <a:p>
          <a:r>
            <a:rPr lang="nb-NO" dirty="0" smtClean="0"/>
            <a:t>Flå</a:t>
          </a:r>
        </a:p>
        <a:p>
          <a:r>
            <a:rPr lang="nb-NO" dirty="0" smtClean="0">
              <a:solidFill>
                <a:srgbClr val="C00000"/>
              </a:solidFill>
            </a:rPr>
            <a:t>4,67</a:t>
          </a:r>
          <a:endParaRPr lang="nb-NO" dirty="0"/>
        </a:p>
      </dgm:t>
    </dgm:pt>
    <dgm:pt modelId="{0750CADE-5222-4D30-8927-1EDE67D1AE04}" type="parTrans" cxnId="{7437AEE6-18E3-4598-ABF6-3360BD7B3CB8}">
      <dgm:prSet/>
      <dgm:spPr/>
      <dgm:t>
        <a:bodyPr/>
        <a:lstStyle/>
        <a:p>
          <a:endParaRPr lang="nb-NO"/>
        </a:p>
      </dgm:t>
    </dgm:pt>
    <dgm:pt modelId="{A872F3B1-741B-4673-A0DA-4E50EA3A7D5B}" type="sibTrans" cxnId="{7437AEE6-18E3-4598-ABF6-3360BD7B3CB8}">
      <dgm:prSet/>
      <dgm:spPr/>
      <dgm:t>
        <a:bodyPr/>
        <a:lstStyle/>
        <a:p>
          <a:endParaRPr lang="nb-NO"/>
        </a:p>
      </dgm:t>
    </dgm:pt>
    <dgm:pt modelId="{50712550-5A3C-4AE4-90DB-B6CFD29A8E8E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nb-NO" b="0" i="0" u="none" strike="noStrike" cap="none" normalizeH="0" baseline="0" dirty="0" smtClean="0">
              <a:ln/>
              <a:effectLst/>
              <a:latin typeface="Arial" charset="0"/>
            </a:rPr>
            <a:t>Krødsherad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nb-NO" b="0" i="0" u="none" strike="noStrike" cap="none" normalizeH="0" baseline="0" dirty="0" smtClean="0">
              <a:ln/>
              <a:solidFill>
                <a:srgbClr val="C00000"/>
              </a:solidFill>
              <a:effectLst/>
              <a:latin typeface="Arial" charset="0"/>
            </a:rPr>
            <a:t>9,90</a:t>
          </a:r>
        </a:p>
      </dgm:t>
    </dgm:pt>
    <dgm:pt modelId="{4A9C35ED-0922-4AFF-BAC6-844DB403721B}" type="parTrans" cxnId="{4318F5BA-5544-4D6D-BAC9-8470D81EA98E}">
      <dgm:prSet/>
      <dgm:spPr/>
      <dgm:t>
        <a:bodyPr/>
        <a:lstStyle/>
        <a:p>
          <a:endParaRPr lang="nb-NO"/>
        </a:p>
      </dgm:t>
    </dgm:pt>
    <dgm:pt modelId="{9EFD9421-23ED-448C-A235-9CC0FA795A74}" type="sibTrans" cxnId="{4318F5BA-5544-4D6D-BAC9-8470D81EA98E}">
      <dgm:prSet/>
      <dgm:spPr/>
      <dgm:t>
        <a:bodyPr/>
        <a:lstStyle/>
        <a:p>
          <a:endParaRPr lang="nb-NO"/>
        </a:p>
      </dgm:t>
    </dgm:pt>
    <dgm:pt modelId="{1633EDBF-0455-48B8-9044-466E953B074E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nb-NO" b="0" i="0" u="none" strike="noStrike" cap="none" normalizeH="0" baseline="0" dirty="0" smtClean="0">
              <a:ln/>
              <a:effectLst/>
              <a:latin typeface="Arial" charset="0"/>
            </a:rPr>
            <a:t>Hemsedal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nb-NO" b="0" i="0" u="none" strike="noStrike" cap="none" normalizeH="0" baseline="0" dirty="0" smtClean="0">
              <a:ln/>
              <a:solidFill>
                <a:srgbClr val="C00000"/>
              </a:solidFill>
              <a:effectLst/>
              <a:latin typeface="Arial" charset="0"/>
            </a:rPr>
            <a:t>10,54</a:t>
          </a:r>
          <a:endParaRPr kumimoji="0" lang="nb-NO" b="0" i="0" u="none" strike="noStrike" cap="none" normalizeH="0" baseline="0" dirty="0" smtClean="0">
            <a:ln/>
            <a:effectLst/>
            <a:latin typeface="Arial" charset="0"/>
          </a:endParaRPr>
        </a:p>
      </dgm:t>
    </dgm:pt>
    <dgm:pt modelId="{849163A8-D4FC-459E-AC55-36672B43504A}" type="parTrans" cxnId="{47208D21-9E41-4BEF-973A-F1B3B5CC68AD}">
      <dgm:prSet/>
      <dgm:spPr/>
      <dgm:t>
        <a:bodyPr/>
        <a:lstStyle/>
        <a:p>
          <a:endParaRPr lang="nb-NO"/>
        </a:p>
      </dgm:t>
    </dgm:pt>
    <dgm:pt modelId="{DDC86CEA-E12B-423C-A8CC-E80ED8D28A2C}" type="sibTrans" cxnId="{47208D21-9E41-4BEF-973A-F1B3B5CC68AD}">
      <dgm:prSet/>
      <dgm:spPr/>
      <dgm:t>
        <a:bodyPr/>
        <a:lstStyle/>
        <a:p>
          <a:endParaRPr lang="nb-NO"/>
        </a:p>
      </dgm:t>
    </dgm:pt>
    <dgm:pt modelId="{454493DD-0D15-4FBB-A421-05D34F9ABA4A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nb-NO" b="0" i="0" u="none" strike="noStrike" cap="none" normalizeH="0" baseline="0" dirty="0" smtClean="0">
              <a:ln/>
              <a:effectLst/>
              <a:latin typeface="Arial" charset="0"/>
            </a:rPr>
            <a:t>Nes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nb-NO" b="0" i="0" u="none" strike="noStrike" cap="none" normalizeH="0" baseline="0" dirty="0" smtClean="0">
              <a:ln/>
              <a:solidFill>
                <a:srgbClr val="C00000"/>
              </a:solidFill>
              <a:effectLst/>
              <a:latin typeface="Arial" charset="0"/>
            </a:rPr>
            <a:t>14,89</a:t>
          </a:r>
        </a:p>
      </dgm:t>
    </dgm:pt>
    <dgm:pt modelId="{1BE02104-7508-4DE3-B005-37F5D8952CFB}" type="parTrans" cxnId="{D66B6CED-8A40-4451-8628-910B621B47E5}">
      <dgm:prSet/>
      <dgm:spPr/>
      <dgm:t>
        <a:bodyPr/>
        <a:lstStyle/>
        <a:p>
          <a:endParaRPr lang="nb-NO"/>
        </a:p>
      </dgm:t>
    </dgm:pt>
    <dgm:pt modelId="{7104E807-DBB8-4F3B-9C24-038E21185070}" type="sibTrans" cxnId="{D66B6CED-8A40-4451-8628-910B621B47E5}">
      <dgm:prSet/>
      <dgm:spPr/>
      <dgm:t>
        <a:bodyPr/>
        <a:lstStyle/>
        <a:p>
          <a:endParaRPr lang="nb-NO"/>
        </a:p>
      </dgm:t>
    </dgm:pt>
    <dgm:pt modelId="{C237E1B8-9875-42D8-9F01-D84A76128631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nb-NO" b="0" i="0" u="none" strike="noStrike" cap="none" normalizeH="0" baseline="0" dirty="0" smtClean="0">
              <a:ln/>
              <a:effectLst/>
              <a:latin typeface="Arial" charset="0"/>
            </a:rPr>
            <a:t>Hol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nb-NO" b="0" i="0" u="none" strike="noStrike" cap="none" normalizeH="0" baseline="0" dirty="0" smtClean="0">
              <a:ln/>
              <a:solidFill>
                <a:srgbClr val="C00000"/>
              </a:solidFill>
              <a:effectLst/>
              <a:latin typeface="Arial" charset="0"/>
            </a:rPr>
            <a:t>19,57</a:t>
          </a:r>
          <a:endParaRPr kumimoji="0" lang="nb-NO" b="0" i="0" u="none" strike="noStrike" cap="none" normalizeH="0" baseline="0" dirty="0" smtClean="0">
            <a:ln/>
            <a:effectLst/>
            <a:latin typeface="Arial" charset="0"/>
          </a:endParaRPr>
        </a:p>
      </dgm:t>
    </dgm:pt>
    <dgm:pt modelId="{D447D36C-C7AD-4E66-BDDC-5E490343960E}" type="parTrans" cxnId="{CAAE3F07-9883-4532-9F6F-6B943725BF64}">
      <dgm:prSet/>
      <dgm:spPr/>
      <dgm:t>
        <a:bodyPr/>
        <a:lstStyle/>
        <a:p>
          <a:endParaRPr lang="nb-NO"/>
        </a:p>
      </dgm:t>
    </dgm:pt>
    <dgm:pt modelId="{FE39E3D8-E722-4823-BF80-7B3A8415D4AD}" type="sibTrans" cxnId="{CAAE3F07-9883-4532-9F6F-6B943725BF64}">
      <dgm:prSet/>
      <dgm:spPr/>
      <dgm:t>
        <a:bodyPr/>
        <a:lstStyle/>
        <a:p>
          <a:endParaRPr lang="nb-NO"/>
        </a:p>
      </dgm:t>
    </dgm:pt>
    <dgm:pt modelId="{43F0CA33-3831-4AAD-B154-3AEE0D1AFEBB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nb-NO" b="0" i="0" u="none" strike="noStrike" cap="none" normalizeH="0" baseline="0" dirty="0" smtClean="0">
              <a:ln/>
              <a:effectLst/>
              <a:latin typeface="Arial" charset="0"/>
            </a:rPr>
            <a:t>Gol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nb-NO" b="0" i="0" u="none" strike="noStrike" cap="none" normalizeH="0" baseline="0" dirty="0" smtClean="0">
              <a:ln/>
              <a:solidFill>
                <a:srgbClr val="C00000"/>
              </a:solidFill>
              <a:effectLst/>
              <a:latin typeface="Arial" charset="0"/>
            </a:rPr>
            <a:t>19,92</a:t>
          </a:r>
          <a:endParaRPr kumimoji="0" lang="nb-NO" b="0" i="0" u="none" strike="noStrike" cap="none" normalizeH="0" baseline="0" dirty="0" smtClean="0">
            <a:ln/>
            <a:effectLst/>
            <a:latin typeface="Arial" charset="0"/>
          </a:endParaRPr>
        </a:p>
      </dgm:t>
    </dgm:pt>
    <dgm:pt modelId="{356644C4-17C8-4D00-A644-C60D6571951B}" type="parTrans" cxnId="{8EC03321-FD59-41D3-83C2-8987BF03D11E}">
      <dgm:prSet/>
      <dgm:spPr/>
      <dgm:t>
        <a:bodyPr/>
        <a:lstStyle/>
        <a:p>
          <a:endParaRPr lang="nb-NO"/>
        </a:p>
      </dgm:t>
    </dgm:pt>
    <dgm:pt modelId="{C997D9C0-B94A-41FD-B02C-62CCC0C0C3AC}" type="sibTrans" cxnId="{8EC03321-FD59-41D3-83C2-8987BF03D11E}">
      <dgm:prSet/>
      <dgm:spPr/>
      <dgm:t>
        <a:bodyPr/>
        <a:lstStyle/>
        <a:p>
          <a:endParaRPr lang="nb-NO"/>
        </a:p>
      </dgm:t>
    </dgm:pt>
    <dgm:pt modelId="{20DBEF1C-C0CE-451C-8BF3-CF47F130F65B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nb-NO" b="0" i="0" u="none" strike="noStrike" cap="none" normalizeH="0" baseline="0" dirty="0" smtClean="0">
              <a:ln/>
              <a:effectLst/>
              <a:latin typeface="Arial" charset="0"/>
            </a:rPr>
            <a:t>Ål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nb-NO" b="0" i="0" u="none" strike="noStrike" cap="none" normalizeH="0" baseline="0" dirty="0" smtClean="0">
              <a:ln/>
              <a:solidFill>
                <a:srgbClr val="C00000"/>
              </a:solidFill>
              <a:effectLst/>
              <a:latin typeface="Arial" charset="0"/>
            </a:rPr>
            <a:t>20,50</a:t>
          </a:r>
          <a:endParaRPr kumimoji="0" lang="nb-NO" b="0" i="0" u="none" strike="noStrike" cap="none" normalizeH="0" baseline="0" dirty="0" smtClean="0">
            <a:ln/>
            <a:effectLst/>
            <a:latin typeface="Arial" charset="0"/>
          </a:endParaRPr>
        </a:p>
      </dgm:t>
    </dgm:pt>
    <dgm:pt modelId="{ACBFEA3E-F314-4B4C-91F9-65D697472BA3}" type="parTrans" cxnId="{F8942D78-8E8C-4639-B6CE-01D75032487D}">
      <dgm:prSet/>
      <dgm:spPr/>
      <dgm:t>
        <a:bodyPr/>
        <a:lstStyle/>
        <a:p>
          <a:endParaRPr lang="nb-NO"/>
        </a:p>
      </dgm:t>
    </dgm:pt>
    <dgm:pt modelId="{6A0EB963-0EA9-46F5-927D-01711E3D6332}" type="sibTrans" cxnId="{F8942D78-8E8C-4639-B6CE-01D75032487D}">
      <dgm:prSet/>
      <dgm:spPr/>
      <dgm:t>
        <a:bodyPr/>
        <a:lstStyle/>
        <a:p>
          <a:endParaRPr lang="nb-NO"/>
        </a:p>
      </dgm:t>
    </dgm:pt>
    <dgm:pt modelId="{3E0077D0-11D1-4C54-BFCF-9023E978065C}" type="pres">
      <dgm:prSet presAssocID="{D054BD09-076E-495C-BFBE-D3CD0D87E858}" presName="Name0" presStyleCnt="0">
        <dgm:presLayoutVars>
          <dgm:dir/>
          <dgm:animLvl val="lvl"/>
          <dgm:resizeHandles val="exact"/>
        </dgm:presLayoutVars>
      </dgm:prSet>
      <dgm:spPr/>
    </dgm:pt>
    <dgm:pt modelId="{CA3E103C-6545-427B-8F2D-AD2FE6C6C167}" type="pres">
      <dgm:prSet presAssocID="{69C0F7E4-373C-4240-8488-8E2675B17949}" presName="Name8" presStyleCnt="0"/>
      <dgm:spPr/>
    </dgm:pt>
    <dgm:pt modelId="{AC5D8008-A653-4B09-918A-AB4092499EC4}" type="pres">
      <dgm:prSet presAssocID="{69C0F7E4-373C-4240-8488-8E2675B17949}" presName="level" presStyleLbl="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D8E58C0E-C352-4DF0-BEDF-4221AE361272}" type="pres">
      <dgm:prSet presAssocID="{69C0F7E4-373C-4240-8488-8E2675B1794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EB72B084-18F7-4201-82D0-324BC09E2D28}" type="pres">
      <dgm:prSet presAssocID="{50712550-5A3C-4AE4-90DB-B6CFD29A8E8E}" presName="Name8" presStyleCnt="0"/>
      <dgm:spPr/>
    </dgm:pt>
    <dgm:pt modelId="{2D6A37C0-358C-4A49-BAA0-EFB7E33771E7}" type="pres">
      <dgm:prSet presAssocID="{50712550-5A3C-4AE4-90DB-B6CFD29A8E8E}" presName="level" presStyleLbl="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FE77419C-EE0A-476B-BE41-3487D5AE861F}" type="pres">
      <dgm:prSet presAssocID="{50712550-5A3C-4AE4-90DB-B6CFD29A8E8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37154EA4-9478-4518-B4C7-0F5FAFF3593C}" type="pres">
      <dgm:prSet presAssocID="{1633EDBF-0455-48B8-9044-466E953B074E}" presName="Name8" presStyleCnt="0"/>
      <dgm:spPr/>
    </dgm:pt>
    <dgm:pt modelId="{8CB83818-60D9-4952-91E3-160727DFB16B}" type="pres">
      <dgm:prSet presAssocID="{1633EDBF-0455-48B8-9044-466E953B074E}" presName="level" presStyleLbl="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FADEEE43-170F-423E-9141-8F537B600D1C}" type="pres">
      <dgm:prSet presAssocID="{1633EDBF-0455-48B8-9044-466E953B074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DDF7D8CA-3E56-4EE4-B4AB-66BB92D6B9C2}" type="pres">
      <dgm:prSet presAssocID="{454493DD-0D15-4FBB-A421-05D34F9ABA4A}" presName="Name8" presStyleCnt="0"/>
      <dgm:spPr/>
    </dgm:pt>
    <dgm:pt modelId="{ACBF3796-22F3-4BEB-83FD-6D25B732F685}" type="pres">
      <dgm:prSet presAssocID="{454493DD-0D15-4FBB-A421-05D34F9ABA4A}" presName="level" presStyleLbl="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4129B896-AE2C-4767-8B3F-62E943CA6F30}" type="pres">
      <dgm:prSet presAssocID="{454493DD-0D15-4FBB-A421-05D34F9ABA4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3E38BFF8-A241-49CB-8FD9-DF46F0241B86}" type="pres">
      <dgm:prSet presAssocID="{C237E1B8-9875-42D8-9F01-D84A76128631}" presName="Name8" presStyleCnt="0"/>
      <dgm:spPr/>
    </dgm:pt>
    <dgm:pt modelId="{6E4BF721-E070-4B5B-8196-77C5EF83B3C6}" type="pres">
      <dgm:prSet presAssocID="{C237E1B8-9875-42D8-9F01-D84A76128631}" presName="level" presStyleLbl="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7BE72618-6EA1-4809-84CF-B0FF41328F50}" type="pres">
      <dgm:prSet presAssocID="{C237E1B8-9875-42D8-9F01-D84A7612863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657F9771-D077-47B8-BB9A-7882981D120B}" type="pres">
      <dgm:prSet presAssocID="{43F0CA33-3831-4AAD-B154-3AEE0D1AFEBB}" presName="Name8" presStyleCnt="0"/>
      <dgm:spPr/>
    </dgm:pt>
    <dgm:pt modelId="{9C0AB940-C246-482C-A4C6-7BF3431A47F7}" type="pres">
      <dgm:prSet presAssocID="{43F0CA33-3831-4AAD-B154-3AEE0D1AFEBB}" presName="level" presStyleLbl="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8F20AA81-87ED-4D6F-8506-01523C493658}" type="pres">
      <dgm:prSet presAssocID="{43F0CA33-3831-4AAD-B154-3AEE0D1AFEB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BC8DB84F-9727-45CA-87E4-7F15CB8D6106}" type="pres">
      <dgm:prSet presAssocID="{20DBEF1C-C0CE-451C-8BF3-CF47F130F65B}" presName="Name8" presStyleCnt="0"/>
      <dgm:spPr/>
    </dgm:pt>
    <dgm:pt modelId="{75B27C37-7197-4AC0-B469-235B28BBA337}" type="pres">
      <dgm:prSet presAssocID="{20DBEF1C-C0CE-451C-8BF3-CF47F130F65B}" presName="level" presStyleLbl="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905CA28E-6D00-4C84-BB9A-36EEFB55DAC8}" type="pres">
      <dgm:prSet presAssocID="{20DBEF1C-C0CE-451C-8BF3-CF47F130F65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nb-NO"/>
        </a:p>
      </dgm:t>
    </dgm:pt>
  </dgm:ptLst>
  <dgm:cxnLst>
    <dgm:cxn modelId="{8675CFA2-25A9-4DE7-ACAB-2D5E6062CFE2}" type="presOf" srcId="{20DBEF1C-C0CE-451C-8BF3-CF47F130F65B}" destId="{75B27C37-7197-4AC0-B469-235B28BBA337}" srcOrd="0" destOrd="0" presId="urn:microsoft.com/office/officeart/2005/8/layout/pyramid1"/>
    <dgm:cxn modelId="{D66B6CED-8A40-4451-8628-910B621B47E5}" srcId="{D054BD09-076E-495C-BFBE-D3CD0D87E858}" destId="{454493DD-0D15-4FBB-A421-05D34F9ABA4A}" srcOrd="3" destOrd="0" parTransId="{1BE02104-7508-4DE3-B005-37F5D8952CFB}" sibTransId="{7104E807-DBB8-4F3B-9C24-038E21185070}"/>
    <dgm:cxn modelId="{47208D21-9E41-4BEF-973A-F1B3B5CC68AD}" srcId="{D054BD09-076E-495C-BFBE-D3CD0D87E858}" destId="{1633EDBF-0455-48B8-9044-466E953B074E}" srcOrd="2" destOrd="0" parTransId="{849163A8-D4FC-459E-AC55-36672B43504A}" sibTransId="{DDC86CEA-E12B-423C-A8CC-E80ED8D28A2C}"/>
    <dgm:cxn modelId="{C92C55BF-353F-4F44-9DAB-02C3A5A97D48}" type="presOf" srcId="{C237E1B8-9875-42D8-9F01-D84A76128631}" destId="{7BE72618-6EA1-4809-84CF-B0FF41328F50}" srcOrd="1" destOrd="0" presId="urn:microsoft.com/office/officeart/2005/8/layout/pyramid1"/>
    <dgm:cxn modelId="{7BAB01D0-9FA9-4854-82CC-B6F16164B947}" type="presOf" srcId="{69C0F7E4-373C-4240-8488-8E2675B17949}" destId="{AC5D8008-A653-4B09-918A-AB4092499EC4}" srcOrd="0" destOrd="0" presId="urn:microsoft.com/office/officeart/2005/8/layout/pyramid1"/>
    <dgm:cxn modelId="{8DCEA375-74DC-440B-BC7C-FE21AECF89D9}" type="presOf" srcId="{454493DD-0D15-4FBB-A421-05D34F9ABA4A}" destId="{ACBF3796-22F3-4BEB-83FD-6D25B732F685}" srcOrd="0" destOrd="0" presId="urn:microsoft.com/office/officeart/2005/8/layout/pyramid1"/>
    <dgm:cxn modelId="{0713F8BB-E783-4BF2-A5C4-F860FA21473E}" type="presOf" srcId="{69C0F7E4-373C-4240-8488-8E2675B17949}" destId="{D8E58C0E-C352-4DF0-BEDF-4221AE361272}" srcOrd="1" destOrd="0" presId="urn:microsoft.com/office/officeart/2005/8/layout/pyramid1"/>
    <dgm:cxn modelId="{F6A8522E-68FE-478D-96E6-1C36DEEA53BC}" type="presOf" srcId="{43F0CA33-3831-4AAD-B154-3AEE0D1AFEBB}" destId="{8F20AA81-87ED-4D6F-8506-01523C493658}" srcOrd="1" destOrd="0" presId="urn:microsoft.com/office/officeart/2005/8/layout/pyramid1"/>
    <dgm:cxn modelId="{BDC5E11F-85B0-41E2-8F28-D14346C2DF5E}" type="presOf" srcId="{50712550-5A3C-4AE4-90DB-B6CFD29A8E8E}" destId="{2D6A37C0-358C-4A49-BAA0-EFB7E33771E7}" srcOrd="0" destOrd="0" presId="urn:microsoft.com/office/officeart/2005/8/layout/pyramid1"/>
    <dgm:cxn modelId="{8EC03321-FD59-41D3-83C2-8987BF03D11E}" srcId="{D054BD09-076E-495C-BFBE-D3CD0D87E858}" destId="{43F0CA33-3831-4AAD-B154-3AEE0D1AFEBB}" srcOrd="5" destOrd="0" parTransId="{356644C4-17C8-4D00-A644-C60D6571951B}" sibTransId="{C997D9C0-B94A-41FD-B02C-62CCC0C0C3AC}"/>
    <dgm:cxn modelId="{E6AC674D-E3FC-4F01-B347-5C4F0CC45D3A}" type="presOf" srcId="{43F0CA33-3831-4AAD-B154-3AEE0D1AFEBB}" destId="{9C0AB940-C246-482C-A4C6-7BF3431A47F7}" srcOrd="0" destOrd="0" presId="urn:microsoft.com/office/officeart/2005/8/layout/pyramid1"/>
    <dgm:cxn modelId="{CAAE3F07-9883-4532-9F6F-6B943725BF64}" srcId="{D054BD09-076E-495C-BFBE-D3CD0D87E858}" destId="{C237E1B8-9875-42D8-9F01-D84A76128631}" srcOrd="4" destOrd="0" parTransId="{D447D36C-C7AD-4E66-BDDC-5E490343960E}" sibTransId="{FE39E3D8-E722-4823-BF80-7B3A8415D4AD}"/>
    <dgm:cxn modelId="{4B4BB02A-9916-4FF2-985F-792F3D3D82F1}" type="presOf" srcId="{C237E1B8-9875-42D8-9F01-D84A76128631}" destId="{6E4BF721-E070-4B5B-8196-77C5EF83B3C6}" srcOrd="0" destOrd="0" presId="urn:microsoft.com/office/officeart/2005/8/layout/pyramid1"/>
    <dgm:cxn modelId="{F601C48A-BD7E-4F81-9B34-02C66599E04F}" type="presOf" srcId="{1633EDBF-0455-48B8-9044-466E953B074E}" destId="{8CB83818-60D9-4952-91E3-160727DFB16B}" srcOrd="0" destOrd="0" presId="urn:microsoft.com/office/officeart/2005/8/layout/pyramid1"/>
    <dgm:cxn modelId="{2A7A24F2-6450-48FE-9CA7-08D122DE14C2}" type="presOf" srcId="{50712550-5A3C-4AE4-90DB-B6CFD29A8E8E}" destId="{FE77419C-EE0A-476B-BE41-3487D5AE861F}" srcOrd="1" destOrd="0" presId="urn:microsoft.com/office/officeart/2005/8/layout/pyramid1"/>
    <dgm:cxn modelId="{7437AEE6-18E3-4598-ABF6-3360BD7B3CB8}" srcId="{D054BD09-076E-495C-BFBE-D3CD0D87E858}" destId="{69C0F7E4-373C-4240-8488-8E2675B17949}" srcOrd="0" destOrd="0" parTransId="{0750CADE-5222-4D30-8927-1EDE67D1AE04}" sibTransId="{A872F3B1-741B-4673-A0DA-4E50EA3A7D5B}"/>
    <dgm:cxn modelId="{4318F5BA-5544-4D6D-BAC9-8470D81EA98E}" srcId="{D054BD09-076E-495C-BFBE-D3CD0D87E858}" destId="{50712550-5A3C-4AE4-90DB-B6CFD29A8E8E}" srcOrd="1" destOrd="0" parTransId="{4A9C35ED-0922-4AFF-BAC6-844DB403721B}" sibTransId="{9EFD9421-23ED-448C-A235-9CC0FA795A74}"/>
    <dgm:cxn modelId="{F8942D78-8E8C-4639-B6CE-01D75032487D}" srcId="{D054BD09-076E-495C-BFBE-D3CD0D87E858}" destId="{20DBEF1C-C0CE-451C-8BF3-CF47F130F65B}" srcOrd="6" destOrd="0" parTransId="{ACBFEA3E-F314-4B4C-91F9-65D697472BA3}" sibTransId="{6A0EB963-0EA9-46F5-927D-01711E3D6332}"/>
    <dgm:cxn modelId="{573242BE-83B6-4952-8A48-FD0919072AD8}" type="presOf" srcId="{1633EDBF-0455-48B8-9044-466E953B074E}" destId="{FADEEE43-170F-423E-9141-8F537B600D1C}" srcOrd="1" destOrd="0" presId="urn:microsoft.com/office/officeart/2005/8/layout/pyramid1"/>
    <dgm:cxn modelId="{D7AA1708-0490-4CBE-AE3F-C96ADED6988E}" type="presOf" srcId="{20DBEF1C-C0CE-451C-8BF3-CF47F130F65B}" destId="{905CA28E-6D00-4C84-BB9A-36EEFB55DAC8}" srcOrd="1" destOrd="0" presId="urn:microsoft.com/office/officeart/2005/8/layout/pyramid1"/>
    <dgm:cxn modelId="{2D51EA02-0041-422C-AEFE-6B238AD4D4C8}" type="presOf" srcId="{D054BD09-076E-495C-BFBE-D3CD0D87E858}" destId="{3E0077D0-11D1-4C54-BFCF-9023E978065C}" srcOrd="0" destOrd="0" presId="urn:microsoft.com/office/officeart/2005/8/layout/pyramid1"/>
    <dgm:cxn modelId="{4980B018-203A-4972-A24B-B685E3207F7F}" type="presOf" srcId="{454493DD-0D15-4FBB-A421-05D34F9ABA4A}" destId="{4129B896-AE2C-4767-8B3F-62E943CA6F30}" srcOrd="1" destOrd="0" presId="urn:microsoft.com/office/officeart/2005/8/layout/pyramid1"/>
    <dgm:cxn modelId="{D7A8CF67-5D06-4CB9-970A-1D7D16DF173D}" type="presParOf" srcId="{3E0077D0-11D1-4C54-BFCF-9023E978065C}" destId="{CA3E103C-6545-427B-8F2D-AD2FE6C6C167}" srcOrd="0" destOrd="0" presId="urn:microsoft.com/office/officeart/2005/8/layout/pyramid1"/>
    <dgm:cxn modelId="{B0A94F42-AAAD-49BF-B321-3041609DA82E}" type="presParOf" srcId="{CA3E103C-6545-427B-8F2D-AD2FE6C6C167}" destId="{AC5D8008-A653-4B09-918A-AB4092499EC4}" srcOrd="0" destOrd="0" presId="urn:microsoft.com/office/officeart/2005/8/layout/pyramid1"/>
    <dgm:cxn modelId="{96D042BB-D87F-47EF-AEB1-7946932DC47B}" type="presParOf" srcId="{CA3E103C-6545-427B-8F2D-AD2FE6C6C167}" destId="{D8E58C0E-C352-4DF0-BEDF-4221AE361272}" srcOrd="1" destOrd="0" presId="urn:microsoft.com/office/officeart/2005/8/layout/pyramid1"/>
    <dgm:cxn modelId="{B0526B00-9FDC-4028-96F3-0DEDEE52773D}" type="presParOf" srcId="{3E0077D0-11D1-4C54-BFCF-9023E978065C}" destId="{EB72B084-18F7-4201-82D0-324BC09E2D28}" srcOrd="1" destOrd="0" presId="urn:microsoft.com/office/officeart/2005/8/layout/pyramid1"/>
    <dgm:cxn modelId="{FA61D2E5-D160-4635-AF0C-1C1510D8DA9D}" type="presParOf" srcId="{EB72B084-18F7-4201-82D0-324BC09E2D28}" destId="{2D6A37C0-358C-4A49-BAA0-EFB7E33771E7}" srcOrd="0" destOrd="0" presId="urn:microsoft.com/office/officeart/2005/8/layout/pyramid1"/>
    <dgm:cxn modelId="{E129E6A9-73ED-41CA-A288-7118CA80A7A0}" type="presParOf" srcId="{EB72B084-18F7-4201-82D0-324BC09E2D28}" destId="{FE77419C-EE0A-476B-BE41-3487D5AE861F}" srcOrd="1" destOrd="0" presId="urn:microsoft.com/office/officeart/2005/8/layout/pyramid1"/>
    <dgm:cxn modelId="{A009BB3E-3867-4D62-B284-25EDDFBD46FF}" type="presParOf" srcId="{3E0077D0-11D1-4C54-BFCF-9023E978065C}" destId="{37154EA4-9478-4518-B4C7-0F5FAFF3593C}" srcOrd="2" destOrd="0" presId="urn:microsoft.com/office/officeart/2005/8/layout/pyramid1"/>
    <dgm:cxn modelId="{C5FBB203-7F92-49EF-863A-2D6D9E8A53CE}" type="presParOf" srcId="{37154EA4-9478-4518-B4C7-0F5FAFF3593C}" destId="{8CB83818-60D9-4952-91E3-160727DFB16B}" srcOrd="0" destOrd="0" presId="urn:microsoft.com/office/officeart/2005/8/layout/pyramid1"/>
    <dgm:cxn modelId="{5F84527B-53E7-4708-A001-AE8EC3FCC131}" type="presParOf" srcId="{37154EA4-9478-4518-B4C7-0F5FAFF3593C}" destId="{FADEEE43-170F-423E-9141-8F537B600D1C}" srcOrd="1" destOrd="0" presId="urn:microsoft.com/office/officeart/2005/8/layout/pyramid1"/>
    <dgm:cxn modelId="{5160DD38-0267-426A-AE29-A5ACF169747A}" type="presParOf" srcId="{3E0077D0-11D1-4C54-BFCF-9023E978065C}" destId="{DDF7D8CA-3E56-4EE4-B4AB-66BB92D6B9C2}" srcOrd="3" destOrd="0" presId="urn:microsoft.com/office/officeart/2005/8/layout/pyramid1"/>
    <dgm:cxn modelId="{DEAB2477-4DF8-4D5E-BA80-30183EA9F239}" type="presParOf" srcId="{DDF7D8CA-3E56-4EE4-B4AB-66BB92D6B9C2}" destId="{ACBF3796-22F3-4BEB-83FD-6D25B732F685}" srcOrd="0" destOrd="0" presId="urn:microsoft.com/office/officeart/2005/8/layout/pyramid1"/>
    <dgm:cxn modelId="{CAB9963E-6420-4FFF-9733-5D8952FDE2F9}" type="presParOf" srcId="{DDF7D8CA-3E56-4EE4-B4AB-66BB92D6B9C2}" destId="{4129B896-AE2C-4767-8B3F-62E943CA6F30}" srcOrd="1" destOrd="0" presId="urn:microsoft.com/office/officeart/2005/8/layout/pyramid1"/>
    <dgm:cxn modelId="{C0A70769-6045-4AE3-8F94-5030253BCD25}" type="presParOf" srcId="{3E0077D0-11D1-4C54-BFCF-9023E978065C}" destId="{3E38BFF8-A241-49CB-8FD9-DF46F0241B86}" srcOrd="4" destOrd="0" presId="urn:microsoft.com/office/officeart/2005/8/layout/pyramid1"/>
    <dgm:cxn modelId="{57B79A8B-47B8-45CF-B7DC-1526E2661DD8}" type="presParOf" srcId="{3E38BFF8-A241-49CB-8FD9-DF46F0241B86}" destId="{6E4BF721-E070-4B5B-8196-77C5EF83B3C6}" srcOrd="0" destOrd="0" presId="urn:microsoft.com/office/officeart/2005/8/layout/pyramid1"/>
    <dgm:cxn modelId="{3C750DCE-73C5-44E6-A080-3B13A1A757EF}" type="presParOf" srcId="{3E38BFF8-A241-49CB-8FD9-DF46F0241B86}" destId="{7BE72618-6EA1-4809-84CF-B0FF41328F50}" srcOrd="1" destOrd="0" presId="urn:microsoft.com/office/officeart/2005/8/layout/pyramid1"/>
    <dgm:cxn modelId="{7BB18436-EB25-446A-8D07-DA64534F7BCB}" type="presParOf" srcId="{3E0077D0-11D1-4C54-BFCF-9023E978065C}" destId="{657F9771-D077-47B8-BB9A-7882981D120B}" srcOrd="5" destOrd="0" presId="urn:microsoft.com/office/officeart/2005/8/layout/pyramid1"/>
    <dgm:cxn modelId="{D2A6996B-18AA-44C7-A6D1-AC2E8135EBE7}" type="presParOf" srcId="{657F9771-D077-47B8-BB9A-7882981D120B}" destId="{9C0AB940-C246-482C-A4C6-7BF3431A47F7}" srcOrd="0" destOrd="0" presId="urn:microsoft.com/office/officeart/2005/8/layout/pyramid1"/>
    <dgm:cxn modelId="{73A3C4F8-B26C-4A6D-BD97-9D8649EB9190}" type="presParOf" srcId="{657F9771-D077-47B8-BB9A-7882981D120B}" destId="{8F20AA81-87ED-4D6F-8506-01523C493658}" srcOrd="1" destOrd="0" presId="urn:microsoft.com/office/officeart/2005/8/layout/pyramid1"/>
    <dgm:cxn modelId="{CD7A0DFB-C29C-4A75-922C-601A4D08DC84}" type="presParOf" srcId="{3E0077D0-11D1-4C54-BFCF-9023E978065C}" destId="{BC8DB84F-9727-45CA-87E4-7F15CB8D6106}" srcOrd="6" destOrd="0" presId="urn:microsoft.com/office/officeart/2005/8/layout/pyramid1"/>
    <dgm:cxn modelId="{26CD7BD7-53AD-47EC-9148-5845EF0E9DF8}" type="presParOf" srcId="{BC8DB84F-9727-45CA-87E4-7F15CB8D6106}" destId="{75B27C37-7197-4AC0-B469-235B28BBA337}" srcOrd="0" destOrd="0" presId="urn:microsoft.com/office/officeart/2005/8/layout/pyramid1"/>
    <dgm:cxn modelId="{33B1F8CE-55CE-4051-8D84-1737BD4414D8}" type="presParOf" srcId="{BC8DB84F-9727-45CA-87E4-7F15CB8D6106}" destId="{905CA28E-6D00-4C84-BB9A-36EEFB55DAC8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5D8008-A653-4B09-918A-AB4092499EC4}">
      <dsp:nvSpPr>
        <dsp:cNvPr id="0" name=""/>
        <dsp:cNvSpPr/>
      </dsp:nvSpPr>
      <dsp:spPr>
        <a:xfrm>
          <a:off x="1928567" y="0"/>
          <a:ext cx="642856" cy="596637"/>
        </a:xfrm>
        <a:prstGeom prst="trapezoid">
          <a:avLst>
            <a:gd name="adj" fmla="val 53873"/>
          </a:avLst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200" kern="1200" dirty="0" smtClean="0"/>
            <a:t>Flå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200" kern="1200" dirty="0" smtClean="0">
              <a:solidFill>
                <a:srgbClr val="C00000"/>
              </a:solidFill>
            </a:rPr>
            <a:t>4,67</a:t>
          </a:r>
          <a:endParaRPr lang="nb-NO" sz="1200" kern="1200" dirty="0"/>
        </a:p>
      </dsp:txBody>
      <dsp:txXfrm>
        <a:off x="1928567" y="0"/>
        <a:ext cx="642856" cy="596637"/>
      </dsp:txXfrm>
    </dsp:sp>
    <dsp:sp modelId="{2D6A37C0-358C-4A49-BAA0-EFB7E33771E7}">
      <dsp:nvSpPr>
        <dsp:cNvPr id="0" name=""/>
        <dsp:cNvSpPr/>
      </dsp:nvSpPr>
      <dsp:spPr>
        <a:xfrm>
          <a:off x="1607139" y="596637"/>
          <a:ext cx="1285712" cy="596637"/>
        </a:xfrm>
        <a:prstGeom prst="trapezoid">
          <a:avLst>
            <a:gd name="adj" fmla="val 53873"/>
          </a:avLst>
        </a:prstGeom>
        <a:solidFill>
          <a:schemeClr val="accent2">
            <a:alpha val="90000"/>
            <a:hueOff val="0"/>
            <a:satOff val="0"/>
            <a:lumOff val="0"/>
            <a:alphaOff val="-6667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nb-NO" sz="1200" b="0" i="0" u="none" strike="noStrike" kern="1200" cap="none" normalizeH="0" baseline="0" dirty="0" smtClean="0">
              <a:ln/>
              <a:effectLst/>
              <a:latin typeface="Arial" charset="0"/>
            </a:rPr>
            <a:t>Krødsherad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nb-NO" sz="1200" b="0" i="0" u="none" strike="noStrike" kern="1200" cap="none" normalizeH="0" baseline="0" dirty="0" smtClean="0">
              <a:ln/>
              <a:solidFill>
                <a:srgbClr val="C00000"/>
              </a:solidFill>
              <a:effectLst/>
              <a:latin typeface="Arial" charset="0"/>
            </a:rPr>
            <a:t>9,90</a:t>
          </a:r>
        </a:p>
      </dsp:txBody>
      <dsp:txXfrm>
        <a:off x="1832139" y="596637"/>
        <a:ext cx="835712" cy="596637"/>
      </dsp:txXfrm>
    </dsp:sp>
    <dsp:sp modelId="{8CB83818-60D9-4952-91E3-160727DFB16B}">
      <dsp:nvSpPr>
        <dsp:cNvPr id="0" name=""/>
        <dsp:cNvSpPr/>
      </dsp:nvSpPr>
      <dsp:spPr>
        <a:xfrm>
          <a:off x="1285711" y="1193275"/>
          <a:ext cx="1928568" cy="596637"/>
        </a:xfrm>
        <a:prstGeom prst="trapezoid">
          <a:avLst>
            <a:gd name="adj" fmla="val 53873"/>
          </a:avLst>
        </a:prstGeom>
        <a:solidFill>
          <a:schemeClr val="accent2">
            <a:alpha val="90000"/>
            <a:hueOff val="0"/>
            <a:satOff val="0"/>
            <a:lumOff val="0"/>
            <a:alphaOff val="-13333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nb-NO" sz="1200" b="0" i="0" u="none" strike="noStrike" kern="1200" cap="none" normalizeH="0" baseline="0" dirty="0" smtClean="0">
              <a:ln/>
              <a:effectLst/>
              <a:latin typeface="Arial" charset="0"/>
            </a:rPr>
            <a:t>Hemsedal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nb-NO" sz="1200" b="0" i="0" u="none" strike="noStrike" kern="1200" cap="none" normalizeH="0" baseline="0" dirty="0" smtClean="0">
              <a:ln/>
              <a:solidFill>
                <a:srgbClr val="C00000"/>
              </a:solidFill>
              <a:effectLst/>
              <a:latin typeface="Arial" charset="0"/>
            </a:rPr>
            <a:t>10,54</a:t>
          </a:r>
          <a:endParaRPr kumimoji="0" lang="nb-NO" sz="1200" b="0" i="0" u="none" strike="noStrike" kern="1200" cap="none" normalizeH="0" baseline="0" dirty="0" smtClean="0">
            <a:ln/>
            <a:effectLst/>
            <a:latin typeface="Arial" charset="0"/>
          </a:endParaRPr>
        </a:p>
      </dsp:txBody>
      <dsp:txXfrm>
        <a:off x="1623211" y="1193275"/>
        <a:ext cx="1253569" cy="596637"/>
      </dsp:txXfrm>
    </dsp:sp>
    <dsp:sp modelId="{ACBF3796-22F3-4BEB-83FD-6D25B732F685}">
      <dsp:nvSpPr>
        <dsp:cNvPr id="0" name=""/>
        <dsp:cNvSpPr/>
      </dsp:nvSpPr>
      <dsp:spPr>
        <a:xfrm>
          <a:off x="964283" y="1789913"/>
          <a:ext cx="2571424" cy="596637"/>
        </a:xfrm>
        <a:prstGeom prst="trapezoid">
          <a:avLst>
            <a:gd name="adj" fmla="val 53873"/>
          </a:avLst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nb-NO" sz="1200" b="0" i="0" u="none" strike="noStrike" kern="1200" cap="none" normalizeH="0" baseline="0" dirty="0" smtClean="0">
              <a:ln/>
              <a:effectLst/>
              <a:latin typeface="Arial" charset="0"/>
            </a:rPr>
            <a:t>Nes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nb-NO" sz="1200" b="0" i="0" u="none" strike="noStrike" kern="1200" cap="none" normalizeH="0" baseline="0" dirty="0" smtClean="0">
              <a:ln/>
              <a:solidFill>
                <a:srgbClr val="C00000"/>
              </a:solidFill>
              <a:effectLst/>
              <a:latin typeface="Arial" charset="0"/>
            </a:rPr>
            <a:t>14,89</a:t>
          </a:r>
        </a:p>
      </dsp:txBody>
      <dsp:txXfrm>
        <a:off x="1414283" y="1789913"/>
        <a:ext cx="1671425" cy="596637"/>
      </dsp:txXfrm>
    </dsp:sp>
    <dsp:sp modelId="{6E4BF721-E070-4B5B-8196-77C5EF83B3C6}">
      <dsp:nvSpPr>
        <dsp:cNvPr id="0" name=""/>
        <dsp:cNvSpPr/>
      </dsp:nvSpPr>
      <dsp:spPr>
        <a:xfrm>
          <a:off x="642855" y="2386550"/>
          <a:ext cx="3214280" cy="596637"/>
        </a:xfrm>
        <a:prstGeom prst="trapezoid">
          <a:avLst>
            <a:gd name="adj" fmla="val 53873"/>
          </a:avLst>
        </a:prstGeom>
        <a:solidFill>
          <a:schemeClr val="accent2">
            <a:alpha val="90000"/>
            <a:hueOff val="0"/>
            <a:satOff val="0"/>
            <a:lumOff val="0"/>
            <a:alphaOff val="-26667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nb-NO" sz="1200" b="0" i="0" u="none" strike="noStrike" kern="1200" cap="none" normalizeH="0" baseline="0" dirty="0" smtClean="0">
              <a:ln/>
              <a:effectLst/>
              <a:latin typeface="Arial" charset="0"/>
            </a:rPr>
            <a:t>Hol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nb-NO" sz="1200" b="0" i="0" u="none" strike="noStrike" kern="1200" cap="none" normalizeH="0" baseline="0" dirty="0" smtClean="0">
              <a:ln/>
              <a:solidFill>
                <a:srgbClr val="C00000"/>
              </a:solidFill>
              <a:effectLst/>
              <a:latin typeface="Arial" charset="0"/>
            </a:rPr>
            <a:t>19,57</a:t>
          </a:r>
          <a:endParaRPr kumimoji="0" lang="nb-NO" sz="1200" b="0" i="0" u="none" strike="noStrike" kern="1200" cap="none" normalizeH="0" baseline="0" dirty="0" smtClean="0">
            <a:ln/>
            <a:effectLst/>
            <a:latin typeface="Arial" charset="0"/>
          </a:endParaRPr>
        </a:p>
      </dsp:txBody>
      <dsp:txXfrm>
        <a:off x="1205354" y="2386550"/>
        <a:ext cx="2089282" cy="596637"/>
      </dsp:txXfrm>
    </dsp:sp>
    <dsp:sp modelId="{9C0AB940-C246-482C-A4C6-7BF3431A47F7}">
      <dsp:nvSpPr>
        <dsp:cNvPr id="0" name=""/>
        <dsp:cNvSpPr/>
      </dsp:nvSpPr>
      <dsp:spPr>
        <a:xfrm>
          <a:off x="321427" y="2983188"/>
          <a:ext cx="3857136" cy="596637"/>
        </a:xfrm>
        <a:prstGeom prst="trapezoid">
          <a:avLst>
            <a:gd name="adj" fmla="val 53873"/>
          </a:avLst>
        </a:prstGeom>
        <a:solidFill>
          <a:schemeClr val="accent2">
            <a:alpha val="90000"/>
            <a:hueOff val="0"/>
            <a:satOff val="0"/>
            <a:lumOff val="0"/>
            <a:alphaOff val="-33333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nb-NO" sz="1200" b="0" i="0" u="none" strike="noStrike" kern="1200" cap="none" normalizeH="0" baseline="0" dirty="0" smtClean="0">
              <a:ln/>
              <a:effectLst/>
              <a:latin typeface="Arial" charset="0"/>
            </a:rPr>
            <a:t>Gol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nb-NO" sz="1200" b="0" i="0" u="none" strike="noStrike" kern="1200" cap="none" normalizeH="0" baseline="0" dirty="0" smtClean="0">
              <a:ln/>
              <a:solidFill>
                <a:srgbClr val="C00000"/>
              </a:solidFill>
              <a:effectLst/>
              <a:latin typeface="Arial" charset="0"/>
            </a:rPr>
            <a:t>19,92</a:t>
          </a:r>
          <a:endParaRPr kumimoji="0" lang="nb-NO" sz="1200" b="0" i="0" u="none" strike="noStrike" kern="1200" cap="none" normalizeH="0" baseline="0" dirty="0" smtClean="0">
            <a:ln/>
            <a:effectLst/>
            <a:latin typeface="Arial" charset="0"/>
          </a:endParaRPr>
        </a:p>
      </dsp:txBody>
      <dsp:txXfrm>
        <a:off x="996426" y="2983188"/>
        <a:ext cx="2507138" cy="596637"/>
      </dsp:txXfrm>
    </dsp:sp>
    <dsp:sp modelId="{75B27C37-7197-4AC0-B469-235B28BBA337}">
      <dsp:nvSpPr>
        <dsp:cNvPr id="0" name=""/>
        <dsp:cNvSpPr/>
      </dsp:nvSpPr>
      <dsp:spPr>
        <a:xfrm>
          <a:off x="0" y="3579826"/>
          <a:ext cx="4499992" cy="596637"/>
        </a:xfrm>
        <a:prstGeom prst="trapezoid">
          <a:avLst>
            <a:gd name="adj" fmla="val 53873"/>
          </a:avLst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nb-NO" sz="1200" b="0" i="0" u="none" strike="noStrike" kern="1200" cap="none" normalizeH="0" baseline="0" dirty="0" smtClean="0">
              <a:ln/>
              <a:effectLst/>
              <a:latin typeface="Arial" charset="0"/>
            </a:rPr>
            <a:t>Ål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nb-NO" sz="1200" b="0" i="0" u="none" strike="noStrike" kern="1200" cap="none" normalizeH="0" baseline="0" dirty="0" smtClean="0">
              <a:ln/>
              <a:solidFill>
                <a:srgbClr val="C00000"/>
              </a:solidFill>
              <a:effectLst/>
              <a:latin typeface="Arial" charset="0"/>
            </a:rPr>
            <a:t>20,50</a:t>
          </a:r>
          <a:endParaRPr kumimoji="0" lang="nb-NO" sz="1200" b="0" i="0" u="none" strike="noStrike" kern="1200" cap="none" normalizeH="0" baseline="0" dirty="0" smtClean="0">
            <a:ln/>
            <a:effectLst/>
            <a:latin typeface="Arial" charset="0"/>
          </a:endParaRPr>
        </a:p>
      </dsp:txBody>
      <dsp:txXfrm>
        <a:off x="787498" y="3579826"/>
        <a:ext cx="2924994" cy="5966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18406" cy="493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40" tIns="45870" rIns="91740" bIns="4587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5764" y="1"/>
            <a:ext cx="2918406" cy="493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40" tIns="45870" rIns="91740" bIns="4587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371088"/>
            <a:ext cx="2918406" cy="493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40" tIns="45870" rIns="91740" bIns="4587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5764" y="9371088"/>
            <a:ext cx="2918406" cy="493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40" tIns="45870" rIns="91740" bIns="4587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BED7D74-C6AD-494F-8ED7-36C7D5809EE6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133466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18406" cy="493634"/>
          </a:xfrm>
          <a:prstGeom prst="rect">
            <a:avLst/>
          </a:prstGeom>
        </p:spPr>
        <p:txBody>
          <a:bodyPr vert="horz" lIns="91751" tIns="45875" rIns="91751" bIns="45875" rtlCol="0"/>
          <a:lstStyle>
            <a:lvl1pPr algn="l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15764" y="1"/>
            <a:ext cx="2918406" cy="493634"/>
          </a:xfrm>
          <a:prstGeom prst="rect">
            <a:avLst/>
          </a:prstGeom>
        </p:spPr>
        <p:txBody>
          <a:bodyPr vert="horz" lIns="91751" tIns="45875" rIns="91751" bIns="45875" rtlCol="0"/>
          <a:lstStyle>
            <a:lvl1pPr algn="r">
              <a:defRPr sz="1200"/>
            </a:lvl1pPr>
          </a:lstStyle>
          <a:p>
            <a:pPr>
              <a:defRPr/>
            </a:pPr>
            <a:fld id="{D6B91B1A-90A8-46BD-BF35-719AA0D7A457}" type="datetimeFigureOut">
              <a:rPr lang="nb-NO"/>
              <a:pPr>
                <a:defRPr/>
              </a:pPr>
              <a:t>05.10.2019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900113" y="739775"/>
            <a:ext cx="4935537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51" tIns="45875" rIns="91751" bIns="45875" rtlCol="0" anchor="ctr"/>
          <a:lstStyle/>
          <a:p>
            <a:pPr lvl="0"/>
            <a:endParaRPr lang="nb-NO" noProof="0" smtClean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4215" y="4686340"/>
            <a:ext cx="5387335" cy="4439522"/>
          </a:xfrm>
          <a:prstGeom prst="rect">
            <a:avLst/>
          </a:prstGeom>
        </p:spPr>
        <p:txBody>
          <a:bodyPr vert="horz" lIns="91751" tIns="45875" rIns="91751" bIns="45875" rtlCol="0">
            <a:normAutofit/>
          </a:bodyPr>
          <a:lstStyle/>
          <a:p>
            <a:pPr lvl="0"/>
            <a:r>
              <a:rPr lang="nb-NO" noProof="0" smtClean="0"/>
              <a:t>Klikk for å redigere tekststiler i malen</a:t>
            </a:r>
          </a:p>
          <a:p>
            <a:pPr lvl="1"/>
            <a:r>
              <a:rPr lang="nb-NO" noProof="0" smtClean="0"/>
              <a:t>Andre nivå</a:t>
            </a:r>
          </a:p>
          <a:p>
            <a:pPr lvl="2"/>
            <a:r>
              <a:rPr lang="nb-NO" noProof="0" smtClean="0"/>
              <a:t>Tredje nivå</a:t>
            </a:r>
          </a:p>
          <a:p>
            <a:pPr lvl="3"/>
            <a:r>
              <a:rPr lang="nb-NO" noProof="0" smtClean="0"/>
              <a:t>Fjerde nivå</a:t>
            </a:r>
          </a:p>
          <a:p>
            <a:pPr lvl="4"/>
            <a:r>
              <a:rPr lang="nb-NO" noProof="0" smtClean="0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1" y="9371088"/>
            <a:ext cx="2918406" cy="493634"/>
          </a:xfrm>
          <a:prstGeom prst="rect">
            <a:avLst/>
          </a:prstGeom>
        </p:spPr>
        <p:txBody>
          <a:bodyPr vert="horz" lIns="91751" tIns="45875" rIns="91751" bIns="45875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15764" y="9371088"/>
            <a:ext cx="2918406" cy="493634"/>
          </a:xfrm>
          <a:prstGeom prst="rect">
            <a:avLst/>
          </a:prstGeom>
        </p:spPr>
        <p:txBody>
          <a:bodyPr vert="horz" lIns="91751" tIns="45875" rIns="91751" bIns="45875" rtlCol="0" anchor="b"/>
          <a:lstStyle>
            <a:lvl1pPr algn="r">
              <a:defRPr sz="1200"/>
            </a:lvl1pPr>
          </a:lstStyle>
          <a:p>
            <a:pPr>
              <a:defRPr/>
            </a:pPr>
            <a:fld id="{97FECE25-A205-4498-B58F-9DC3E5499555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1274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Plassholder for lysbil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Plassholder for nota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smtClean="0"/>
          </a:p>
        </p:txBody>
      </p:sp>
      <p:sp>
        <p:nvSpPr>
          <p:cNvPr id="14340" name="Plassholder for lysbilde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EDF3077-DDAB-4B2C-9FEE-10B740353405}" type="slidenum">
              <a:rPr lang="nb-NO" smtClean="0"/>
              <a:pPr/>
              <a:t>1</a:t>
            </a:fld>
            <a:endParaRPr lang="nb-NO" smtClean="0"/>
          </a:p>
        </p:txBody>
      </p:sp>
    </p:spTree>
    <p:extLst>
      <p:ext uri="{BB962C8B-B14F-4D97-AF65-F5344CB8AC3E}">
        <p14:creationId xmlns:p14="http://schemas.microsoft.com/office/powerpoint/2010/main" val="3193169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FECE25-A205-4498-B58F-9DC3E5499555}" type="slidenum">
              <a:rPr lang="nb-NO" smtClean="0"/>
              <a:pPr>
                <a:defRPr/>
              </a:pPr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15095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dirty="0" smtClean="0"/>
              <a:t>kan gi lavere driftskostnader ved energigjenvinningsanlegget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FECE25-A205-4498-B58F-9DC3E5499555}" type="slidenum">
              <a:rPr lang="nb-NO" smtClean="0"/>
              <a:pPr>
                <a:defRPr/>
              </a:pPr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441602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FECE25-A205-4498-B58F-9DC3E5499555}" type="slidenum">
              <a:rPr lang="nb-NO" smtClean="0"/>
              <a:pPr>
                <a:defRPr/>
              </a:pPr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08195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FECE25-A205-4498-B58F-9DC3E5499555}" type="slidenum">
              <a:rPr lang="nb-NO" smtClean="0"/>
              <a:pPr>
                <a:defRPr/>
              </a:pPr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6290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b-NO" smtClean="0"/>
          </a:p>
        </p:txBody>
      </p:sp>
      <p:sp>
        <p:nvSpPr>
          <p:cNvPr id="33796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A9A376-752B-4B5D-A9F7-19466620D552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501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FECE25-A205-4498-B58F-9DC3E5499555}" type="slidenum">
              <a:rPr lang="nb-NO" smtClean="0"/>
              <a:pPr>
                <a:defRPr/>
              </a:pPr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0603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Helautomatisert anlegg for grov flis av </a:t>
            </a:r>
            <a:r>
              <a:rPr lang="nb-NO" dirty="0" err="1" smtClean="0"/>
              <a:t>returtre</a:t>
            </a:r>
            <a:r>
              <a:rPr lang="nb-NO" dirty="0" smtClean="0"/>
              <a:t>, maksimal effekt 2 MW</a:t>
            </a:r>
          </a:p>
          <a:p>
            <a:r>
              <a:rPr lang="nb-NO" dirty="0" smtClean="0"/>
              <a:t>Bruker </a:t>
            </a:r>
            <a:r>
              <a:rPr lang="nb-NO" dirty="0" err="1" smtClean="0"/>
              <a:t>ca</a:t>
            </a:r>
            <a:r>
              <a:rPr lang="nb-NO" dirty="0" smtClean="0"/>
              <a:t> 3500t flis i året</a:t>
            </a:r>
          </a:p>
          <a:p>
            <a:r>
              <a:rPr lang="nb-NO" dirty="0" smtClean="0"/>
              <a:t>Produserer </a:t>
            </a:r>
            <a:r>
              <a:rPr lang="nb-NO" dirty="0" err="1" smtClean="0"/>
              <a:t>ca</a:t>
            </a:r>
            <a:r>
              <a:rPr lang="nb-NO" dirty="0" smtClean="0"/>
              <a:t> 6 GWh, leverer all energi til fjernvarme</a:t>
            </a:r>
          </a:p>
          <a:p>
            <a:r>
              <a:rPr lang="nb-NO" dirty="0" smtClean="0"/>
              <a:t>Anlegget fungerer bra, lite stopp</a:t>
            </a:r>
          </a:p>
          <a:p>
            <a:r>
              <a:rPr lang="nb-NO" dirty="0" smtClean="0"/>
              <a:t>Planlegger med drift </a:t>
            </a:r>
            <a:r>
              <a:rPr lang="nb-NO" dirty="0" err="1" smtClean="0"/>
              <a:t>ca</a:t>
            </a:r>
            <a:r>
              <a:rPr lang="nb-NO" dirty="0" smtClean="0"/>
              <a:t> 6000t per år</a:t>
            </a:r>
          </a:p>
          <a:p>
            <a:r>
              <a:rPr lang="nb-NO" dirty="0" smtClean="0"/>
              <a:t>Driftes av samme operatør som avfallsovnen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FECE25-A205-4498-B58F-9DC3E5499555}" type="slidenum">
              <a:rPr lang="nb-NO" smtClean="0"/>
              <a:pPr>
                <a:defRPr/>
              </a:pPr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1650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Plassholder for lysbil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Plassholder for nota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smtClean="0"/>
          </a:p>
        </p:txBody>
      </p:sp>
      <p:sp>
        <p:nvSpPr>
          <p:cNvPr id="18436" name="Plassholder for lysbilde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F00C155-30C6-431F-8882-9801E0BE28BA}" type="slidenum">
              <a:rPr lang="nb-NO" smtClean="0"/>
              <a:pPr/>
              <a:t>6</a:t>
            </a:fld>
            <a:endParaRPr lang="nb-NO" smtClean="0"/>
          </a:p>
        </p:txBody>
      </p:sp>
    </p:spTree>
    <p:extLst>
      <p:ext uri="{BB962C8B-B14F-4D97-AF65-F5344CB8AC3E}">
        <p14:creationId xmlns:p14="http://schemas.microsoft.com/office/powerpoint/2010/main" val="2459129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FECE25-A205-4498-B58F-9DC3E5499555}" type="slidenum">
              <a:rPr lang="nb-NO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543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FECE25-A205-4498-B58F-9DC3E5499555}" type="slidenum">
              <a:rPr lang="nb-NO" smtClean="0"/>
              <a:pPr>
                <a:defRPr/>
              </a:pPr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083190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FECE25-A205-4498-B58F-9DC3E5499555}" type="slidenum">
              <a:rPr lang="nb-NO" smtClean="0"/>
              <a:pPr>
                <a:defRPr/>
              </a:pPr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11654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nb-NO" sz="2400">
                <a:latin typeface="Times New Roman" pitchFamily="18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nb-NO" sz="2400">
                <a:latin typeface="Times New Roman" pitchFamily="18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b-NO"/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b-NO"/>
            </a:p>
          </p:txBody>
        </p:sp>
      </p:grpSp>
      <p:sp>
        <p:nvSpPr>
          <p:cNvPr id="41992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1996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5D3E168-E363-47FC-AEC6-EB3DEFD8C4B2}" type="datetime1">
              <a:rPr lang="nb-NO" smtClean="0"/>
              <a:t>05.10.2019</a:t>
            </a:fld>
            <a:endParaRPr lang="nb-NO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nb-NO" smtClean="0"/>
              <a:t>Presentasjon 2017</a:t>
            </a:r>
            <a:endParaRPr lang="nb-NO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3910E385-1B2D-434C-9C70-2B34B0A60696}" type="slidenum">
              <a:rPr lang="nb-NO"/>
              <a:pPr>
                <a:defRPr/>
              </a:pPr>
              <a:t>‹#›</a:t>
            </a:fld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sz="quarter" idx="13"/>
          </p:nvPr>
        </p:nvSpPr>
        <p:spPr>
          <a:xfrm>
            <a:off x="6588125" y="115888"/>
            <a:ext cx="2376488" cy="720725"/>
          </a:xfrm>
        </p:spPr>
        <p:txBody>
          <a:bodyPr/>
          <a:lstStyle/>
          <a:p>
            <a:endParaRPr lang="nb-NO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A6E47E-145A-438E-90BB-DDD6408C57D6}" type="datetime1">
              <a:rPr lang="nb-NO" smtClean="0"/>
              <a:t>05.10.2019</a:t>
            </a:fld>
            <a:endParaRPr 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Presentasjon 2017</a:t>
            </a:r>
            <a:endParaRPr lang="nb-NO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C7192-C7A0-4167-9A27-C5F812B052F3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705600" y="762000"/>
            <a:ext cx="1981200" cy="532447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762000" y="762000"/>
            <a:ext cx="5791200" cy="532447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825D3-DF5E-446D-BC9F-18BF7DD5C5D2}" type="datetime1">
              <a:rPr lang="nb-NO" smtClean="0"/>
              <a:t>05.10.2019</a:t>
            </a:fld>
            <a:endParaRPr 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Presentasjon 2017</a:t>
            </a:r>
            <a:endParaRPr lang="nb-NO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AFEC5B-FCA8-4F78-8AF6-E6D381EE929A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9AEC4-CB67-4AE4-A91F-A79868ACA9E5}" type="datetimeFigureOut">
              <a:rPr lang="nb-NO" smtClean="0"/>
              <a:t>05.10.2019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227A3-D9C0-4FB6-8C31-C912334B8A7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20877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9AEC4-CB67-4AE4-A91F-A79868ACA9E5}" type="datetimeFigureOut">
              <a:rPr lang="nb-NO" smtClean="0"/>
              <a:t>05.10.2019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227A3-D9C0-4FB6-8C31-C912334B8A7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933227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9AEC4-CB67-4AE4-A91F-A79868ACA9E5}" type="datetimeFigureOut">
              <a:rPr lang="nb-NO" smtClean="0"/>
              <a:t>05.10.2019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227A3-D9C0-4FB6-8C31-C912334B8A7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255946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9AEC4-CB67-4AE4-A91F-A79868ACA9E5}" type="datetimeFigureOut">
              <a:rPr lang="nb-NO" smtClean="0"/>
              <a:t>05.10.2019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227A3-D9C0-4FB6-8C31-C912334B8A7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18037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9AEC4-CB67-4AE4-A91F-A79868ACA9E5}" type="datetimeFigureOut">
              <a:rPr lang="nb-NO" smtClean="0"/>
              <a:t>05.10.2019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227A3-D9C0-4FB6-8C31-C912334B8A7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64082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9AEC4-CB67-4AE4-A91F-A79868ACA9E5}" type="datetimeFigureOut">
              <a:rPr lang="nb-NO" smtClean="0"/>
              <a:t>05.10.2019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227A3-D9C0-4FB6-8C31-C912334B8A7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183187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9AEC4-CB67-4AE4-A91F-A79868ACA9E5}" type="datetimeFigureOut">
              <a:rPr lang="nb-NO" smtClean="0"/>
              <a:t>05.10.2019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227A3-D9C0-4FB6-8C31-C912334B8A7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350946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9AEC4-CB67-4AE4-A91F-A79868ACA9E5}" type="datetimeFigureOut">
              <a:rPr lang="nb-NO" smtClean="0"/>
              <a:t>05.10.2019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227A3-D9C0-4FB6-8C31-C912334B8A7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51353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0" y="5949280"/>
            <a:ext cx="755576" cy="269727"/>
          </a:xfrm>
          <a:ln/>
        </p:spPr>
        <p:txBody>
          <a:bodyPr/>
          <a:lstStyle>
            <a:lvl1pPr>
              <a:defRPr sz="900" baseline="0"/>
            </a:lvl1pPr>
          </a:lstStyle>
          <a:p>
            <a:pPr>
              <a:defRPr/>
            </a:pPr>
            <a:fld id="{3BC6218D-DFA2-4BA0-8E67-4277048B3628}" type="datetime1">
              <a:rPr lang="nb-NO" smtClean="0"/>
              <a:pPr>
                <a:defRPr/>
              </a:pPr>
              <a:t>05.10.2019</a:t>
            </a:fld>
            <a:endParaRPr lang="nb-NO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7544725" y="6453336"/>
            <a:ext cx="1584176" cy="269727"/>
          </a:xfrm>
          <a:ln/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nb-NO" dirty="0" smtClean="0"/>
              <a:t>Presentasjon 2019</a:t>
            </a:r>
            <a:endParaRPr lang="nb-NO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3612F-3B95-437F-9526-B2A661B30FE4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9AEC4-CB67-4AE4-A91F-A79868ACA9E5}" type="datetimeFigureOut">
              <a:rPr lang="nb-NO" smtClean="0"/>
              <a:t>05.10.2019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227A3-D9C0-4FB6-8C31-C912334B8A7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711199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9AEC4-CB67-4AE4-A91F-A79868ACA9E5}" type="datetimeFigureOut">
              <a:rPr lang="nb-NO" smtClean="0"/>
              <a:t>05.10.2019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227A3-D9C0-4FB6-8C31-C912334B8A7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89960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9AEC4-CB67-4AE4-A91F-A79868ACA9E5}" type="datetimeFigureOut">
              <a:rPr lang="nb-NO" smtClean="0"/>
              <a:t>05.10.2019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227A3-D9C0-4FB6-8C31-C912334B8A7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39505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FA4872-E32A-4E79-A6B2-40F21A2D130B}" type="datetime1">
              <a:rPr lang="nb-NO" smtClean="0"/>
              <a:t>05.10.2019</a:t>
            </a:fld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Presentasjon 2017</a:t>
            </a: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27C2E5-C0D7-44F7-98BC-ADFC5CE8E9F5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AFF18-93B9-403F-9E12-E8E4BD1949D6}" type="datetime1">
              <a:rPr lang="nb-NO" smtClean="0"/>
              <a:t>05.10.2019</a:t>
            </a:fld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Presentasjon 2017</a:t>
            </a: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F1380-EC60-4983-AB5A-D9A3791DA13A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3DB40-CB86-4CDF-AA57-E6FE194EDC60}" type="datetime1">
              <a:rPr lang="nb-NO" smtClean="0"/>
              <a:t>05.10.2019</a:t>
            </a:fld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Presentasjon 2017</a:t>
            </a: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EBA59-7684-4BF8-9CB3-2E28EED5B989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0F847-050D-4DA0-8648-BDDEFFB87C59}" type="datetime1">
              <a:rPr lang="nb-NO" smtClean="0"/>
              <a:t>05.10.2019</a:t>
            </a:fld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Presentasjon 2017</a:t>
            </a: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AB9DF-B52D-4356-9493-CFD56516E451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D6A0F2-AF3C-431C-AE47-CECCA44D87E8}" type="datetime1">
              <a:rPr lang="nb-NO" smtClean="0"/>
              <a:t>05.10.2019</a:t>
            </a:fld>
            <a:endParaRPr lang="nb-NO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Presentasjon 2017</a:t>
            </a:r>
            <a:endParaRPr lang="nb-NO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AED587-4006-4D82-8F46-ECC2155BAAFE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49A8F-ED7A-458F-9414-1E33877FA29A}" type="datetime1">
              <a:rPr lang="nb-NO" smtClean="0"/>
              <a:t>05.10.2019</a:t>
            </a:fld>
            <a:endParaRPr lang="nb-NO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Presentasjon 2017</a:t>
            </a:r>
            <a:endParaRPr lang="nb-NO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5FC3E-28AC-496B-A43A-CF9BAE69013C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EA9FC-775B-4615-A2C6-85FB084F25C3}" type="datetime1">
              <a:rPr lang="nb-NO" smtClean="0"/>
              <a:t>05.10.2019</a:t>
            </a:fld>
            <a:endParaRPr lang="nb-NO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Presentasjon 2017</a:t>
            </a:r>
            <a:endParaRPr lang="nb-NO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C450A-C5BC-4277-ADF9-5A79EC771009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8523D-D7F8-4F16-AABE-7E6A1DC1DEFF}" type="datetime1">
              <a:rPr lang="nb-NO" smtClean="0"/>
              <a:t>05.10.2019</a:t>
            </a:fld>
            <a:endParaRPr 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Presentasjon 2017</a:t>
            </a:r>
            <a:endParaRPr lang="nb-NO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9D2B5-7711-4AE1-ADD1-E6C2FC3A969D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1120A0-1D8F-42BD-83A0-0512EE40E361}" type="datetime1">
              <a:rPr lang="nb-NO" smtClean="0"/>
              <a:t>05.10.2019</a:t>
            </a:fld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Presentasjon 2017</a:t>
            </a: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542100-0714-42DF-B358-08E681778F68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smtClean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2A266-A8C8-4643-B24F-5CB126DA7ED2}" type="datetime1">
              <a:rPr lang="nb-NO" smtClean="0"/>
              <a:t>05.10.2019</a:t>
            </a:fld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Presentasjon 2017</a:t>
            </a: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2D14EB-C4E8-45F4-AE27-AA43B0EB8016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D9D5C-9E84-4763-A7B9-705C1DA5381F}" type="datetime1">
              <a:rPr lang="nb-NO" smtClean="0"/>
              <a:t>05.10.2019</a:t>
            </a:fld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Presentasjon 2017</a:t>
            </a: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C281F-CEEC-4F86-9F2A-EA7D547B91BB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0AAC6-7AE0-4146-9458-8608894F26AA}" type="datetime1">
              <a:rPr lang="nb-NO" smtClean="0"/>
              <a:t>05.10.2019</a:t>
            </a:fld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Presentasjon 2017</a:t>
            </a: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CDBB2-BFAB-4174-AEA1-46F0AC506467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41987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1" lang="nb-NO" sz="2400">
                <a:solidFill>
                  <a:srgbClr val="003366"/>
                </a:solidFill>
                <a:latin typeface="Times New Roman" pitchFamily="18" charset="0"/>
              </a:endParaRPr>
            </a:p>
          </p:txBody>
        </p:sp>
        <p:sp>
          <p:nvSpPr>
            <p:cNvPr id="41988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1" lang="nb-NO" sz="2400">
                <a:solidFill>
                  <a:srgbClr val="003366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1989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41990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b-NO">
                <a:solidFill>
                  <a:srgbClr val="003366"/>
                </a:solidFill>
              </a:endParaRPr>
            </a:p>
          </p:txBody>
        </p:sp>
        <p:sp>
          <p:nvSpPr>
            <p:cNvPr id="41991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nb-NO">
                <a:solidFill>
                  <a:srgbClr val="003366"/>
                </a:solidFill>
              </a:endParaRPr>
            </a:p>
          </p:txBody>
        </p:sp>
      </p:grpSp>
      <p:sp>
        <p:nvSpPr>
          <p:cNvPr id="41992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1993" name="Rectangle 9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35EACD9-0339-47A4-8612-E4239EEEBC24}" type="datetime1">
              <a:rPr lang="nb-NO" smtClean="0">
                <a:solidFill>
                  <a:srgbClr val="FFFFFF"/>
                </a:solidFill>
              </a:rPr>
              <a:t>05.10.2019</a:t>
            </a:fld>
            <a:endParaRPr lang="nb-NO">
              <a:solidFill>
                <a:srgbClr val="FFFFFF"/>
              </a:solidFill>
            </a:endParaRPr>
          </a:p>
        </p:txBody>
      </p:sp>
      <p:sp>
        <p:nvSpPr>
          <p:cNvPr id="41994" name="Rectangle 10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nb-NO" smtClean="0">
                <a:solidFill>
                  <a:srgbClr val="003366"/>
                </a:solidFill>
              </a:rPr>
              <a:t>Presentasjon 2017</a:t>
            </a:r>
            <a:endParaRPr lang="nb-NO">
              <a:solidFill>
                <a:srgbClr val="003366"/>
              </a:solidFill>
            </a:endParaRPr>
          </a:p>
        </p:txBody>
      </p:sp>
      <p:sp>
        <p:nvSpPr>
          <p:cNvPr id="41995" name="Rectangle 1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/>
            </a:lvl1pPr>
          </a:lstStyle>
          <a:p>
            <a:fld id="{D352BDCF-D8D7-4332-9BDA-EFB1990EA337}" type="slidenum">
              <a:rPr lang="nb-NO">
                <a:solidFill>
                  <a:srgbClr val="FFFFFF"/>
                </a:solidFill>
              </a:rPr>
              <a:pPr/>
              <a:t>‹#›</a:t>
            </a:fld>
            <a:endParaRPr lang="nb-NO">
              <a:solidFill>
                <a:srgbClr val="FFFFFF"/>
              </a:solidFill>
            </a:endParaRPr>
          </a:p>
        </p:txBody>
      </p:sp>
      <p:sp>
        <p:nvSpPr>
          <p:cNvPr id="41996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40148445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3F09F9C-6A5A-4313-B627-2E78B386B7B2}" type="datetime1">
              <a:rPr lang="nb-NO" smtClean="0">
                <a:solidFill>
                  <a:srgbClr val="003366"/>
                </a:solidFill>
              </a:rPr>
              <a:t>05.10.2019</a:t>
            </a:fld>
            <a:endParaRPr lang="nb-NO">
              <a:solidFill>
                <a:srgbClr val="003366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>
                <a:solidFill>
                  <a:srgbClr val="003366"/>
                </a:solidFill>
              </a:rPr>
              <a:t>Presentasjon 2017</a:t>
            </a:r>
            <a:endParaRPr lang="nb-NO">
              <a:solidFill>
                <a:srgbClr val="003366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CFEF8-EF34-4E77-AA92-90AB09CDF25C}" type="slidenum">
              <a:rPr lang="nb-NO">
                <a:solidFill>
                  <a:srgbClr val="FFFFFF"/>
                </a:solidFill>
              </a:rPr>
              <a:pPr/>
              <a:t>‹#›</a:t>
            </a:fld>
            <a:endParaRPr 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0997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811A66-30B0-478F-9427-C53DB2C9620F}" type="datetime1">
              <a:rPr lang="nb-NO" smtClean="0">
                <a:solidFill>
                  <a:srgbClr val="003366"/>
                </a:solidFill>
              </a:rPr>
              <a:t>05.10.2019</a:t>
            </a:fld>
            <a:endParaRPr lang="nb-NO">
              <a:solidFill>
                <a:srgbClr val="003366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>
                <a:solidFill>
                  <a:srgbClr val="003366"/>
                </a:solidFill>
              </a:rPr>
              <a:t>Presentasjon 2017</a:t>
            </a:r>
            <a:endParaRPr lang="nb-NO">
              <a:solidFill>
                <a:srgbClr val="003366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9E7E9D-0992-4343-8485-5495691DEA1D}" type="slidenum">
              <a:rPr lang="nb-NO">
                <a:solidFill>
                  <a:srgbClr val="FFFFFF"/>
                </a:solidFill>
              </a:rPr>
              <a:pPr/>
              <a:t>‹#›</a:t>
            </a:fld>
            <a:endParaRPr 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0182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132142-1989-4570-9B90-D0735477A13F}" type="datetime1">
              <a:rPr lang="nb-NO" smtClean="0">
                <a:solidFill>
                  <a:srgbClr val="003366"/>
                </a:solidFill>
              </a:rPr>
              <a:t>05.10.2019</a:t>
            </a:fld>
            <a:endParaRPr lang="nb-NO">
              <a:solidFill>
                <a:srgbClr val="003366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>
                <a:solidFill>
                  <a:srgbClr val="003366"/>
                </a:solidFill>
              </a:rPr>
              <a:t>Presentasjon 2017</a:t>
            </a:r>
            <a:endParaRPr lang="nb-NO">
              <a:solidFill>
                <a:srgbClr val="003366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1D4C8-F670-457C-82AC-3FBC84DF133C}" type="slidenum">
              <a:rPr lang="nb-NO">
                <a:solidFill>
                  <a:srgbClr val="FFFFFF"/>
                </a:solidFill>
              </a:rPr>
              <a:pPr/>
              <a:t>‹#›</a:t>
            </a:fld>
            <a:endParaRPr 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4507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193199-0D5A-4E83-BD42-E08A66C3255E}" type="datetime1">
              <a:rPr lang="nb-NO" smtClean="0">
                <a:solidFill>
                  <a:srgbClr val="003366"/>
                </a:solidFill>
              </a:rPr>
              <a:t>05.10.2019</a:t>
            </a:fld>
            <a:endParaRPr lang="nb-NO">
              <a:solidFill>
                <a:srgbClr val="003366"/>
              </a:solidFill>
            </a:endParaRP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>
                <a:solidFill>
                  <a:srgbClr val="003366"/>
                </a:solidFill>
              </a:rPr>
              <a:t>Presentasjon 2017</a:t>
            </a:r>
            <a:endParaRPr lang="nb-NO">
              <a:solidFill>
                <a:srgbClr val="003366"/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9596B8-4DDD-4EA4-9949-69F547BC832E}" type="slidenum">
              <a:rPr lang="nb-NO">
                <a:solidFill>
                  <a:srgbClr val="FFFFFF"/>
                </a:solidFill>
              </a:rPr>
              <a:pPr/>
              <a:t>‹#›</a:t>
            </a:fld>
            <a:endParaRPr 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0207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9"/>
          <p:cNvSpPr>
            <a:spLocks noGrp="1"/>
          </p:cNvSpPr>
          <p:nvPr>
            <p:ph type="pic" sz="quarter" idx="13"/>
          </p:nvPr>
        </p:nvSpPr>
        <p:spPr>
          <a:xfrm>
            <a:off x="7019925" y="115888"/>
            <a:ext cx="1873250" cy="57626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9" name="Tit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12" name="Plassholder for dato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B0C75CB-7040-4C80-8303-51C719F6EDDF}" type="datetime1">
              <a:rPr lang="nb-NO" smtClean="0">
                <a:solidFill>
                  <a:srgbClr val="003366"/>
                </a:solidFill>
              </a:rPr>
              <a:t>05.10.2019</a:t>
            </a:fld>
            <a:endParaRPr lang="nb-NO">
              <a:solidFill>
                <a:srgbClr val="003366"/>
              </a:solidFill>
            </a:endParaRPr>
          </a:p>
        </p:txBody>
      </p:sp>
      <p:sp>
        <p:nvSpPr>
          <p:cNvPr id="13" name="Plassholder for bunntekst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b-NO" dirty="0" smtClean="0">
                <a:solidFill>
                  <a:srgbClr val="003366"/>
                </a:solidFill>
              </a:rPr>
              <a:t>Presentasjon 2017</a:t>
            </a:r>
            <a:endParaRPr lang="nb-NO" dirty="0">
              <a:solidFill>
                <a:srgbClr val="003366"/>
              </a:solidFill>
            </a:endParaRPr>
          </a:p>
        </p:txBody>
      </p:sp>
      <p:sp>
        <p:nvSpPr>
          <p:cNvPr id="14" name="Plassholder for lysbildenumm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67920ED-3209-41E6-BB63-B32EB4BE466C}" type="slidenum">
              <a:rPr lang="nb-NO" smtClean="0">
                <a:solidFill>
                  <a:srgbClr val="FFFFFF"/>
                </a:solidFill>
              </a:rPr>
              <a:pPr/>
              <a:t>‹#›</a:t>
            </a:fld>
            <a:endParaRPr 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501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53DFD9-13DC-49D7-8C89-EA199A9A9B97}" type="datetime1">
              <a:rPr lang="nb-NO" smtClean="0"/>
              <a:t>05.10.2019</a:t>
            </a:fld>
            <a:endParaRPr 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Presentasjon 2017</a:t>
            </a:r>
            <a:endParaRPr lang="nb-NO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AAD3B9-A3B1-4A89-BC0F-6F7943E17C88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75CB-7040-4C80-8303-51C719F6EDDF}" type="datetime1">
              <a:rPr lang="nb-NO" smtClean="0">
                <a:solidFill>
                  <a:srgbClr val="003366"/>
                </a:solidFill>
              </a:rPr>
              <a:t>05.10.2019</a:t>
            </a:fld>
            <a:endParaRPr lang="nb-NO">
              <a:solidFill>
                <a:srgbClr val="003366"/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003366"/>
                </a:solidFill>
              </a:rPr>
              <a:t>Presentasjon 2017</a:t>
            </a:r>
            <a:endParaRPr lang="nb-NO">
              <a:solidFill>
                <a:srgbClr val="003366"/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20ED-3209-41E6-BB63-B32EB4BE466C}" type="slidenum">
              <a:rPr lang="nb-NO" smtClean="0">
                <a:solidFill>
                  <a:srgbClr val="FFFFFF"/>
                </a:solidFill>
              </a:rPr>
              <a:pPr/>
              <a:t>‹#›</a:t>
            </a:fld>
            <a:endParaRPr 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31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58852D-BF1A-441A-BB9F-8DCA702344DC}" type="datetime1">
              <a:rPr lang="nb-NO" smtClean="0">
                <a:solidFill>
                  <a:srgbClr val="003366"/>
                </a:solidFill>
              </a:rPr>
              <a:t>05.10.2019</a:t>
            </a:fld>
            <a:endParaRPr lang="nb-NO">
              <a:solidFill>
                <a:srgbClr val="003366"/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>
                <a:solidFill>
                  <a:srgbClr val="003366"/>
                </a:solidFill>
              </a:rPr>
              <a:t>Presentasjon 2017</a:t>
            </a:r>
            <a:endParaRPr lang="nb-NO">
              <a:solidFill>
                <a:srgbClr val="003366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2DC75C-41EC-489D-9990-FA622194F7D8}" type="slidenum">
              <a:rPr lang="nb-NO">
                <a:solidFill>
                  <a:srgbClr val="FFFFFF"/>
                </a:solidFill>
              </a:rPr>
              <a:pPr/>
              <a:t>‹#›</a:t>
            </a:fld>
            <a:endParaRPr 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6859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33D602-2603-42A2-A3DA-DDE5B5ABC8D0}" type="datetime1">
              <a:rPr lang="nb-NO" smtClean="0">
                <a:solidFill>
                  <a:srgbClr val="003366"/>
                </a:solidFill>
              </a:rPr>
              <a:t>05.10.2019</a:t>
            </a:fld>
            <a:endParaRPr lang="nb-NO">
              <a:solidFill>
                <a:srgbClr val="003366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>
                <a:solidFill>
                  <a:srgbClr val="003366"/>
                </a:solidFill>
              </a:rPr>
              <a:t>Presentasjon 2017</a:t>
            </a:r>
            <a:endParaRPr lang="nb-NO">
              <a:solidFill>
                <a:srgbClr val="003366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7FBFD6-B6A0-414C-9EAE-C089AB0D4226}" type="slidenum">
              <a:rPr lang="nb-NO">
                <a:solidFill>
                  <a:srgbClr val="FFFFFF"/>
                </a:solidFill>
              </a:rPr>
              <a:pPr/>
              <a:t>‹#›</a:t>
            </a:fld>
            <a:endParaRPr 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2619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1E7186C-828C-42DA-BEF4-41128F7AA0C1}" type="datetime1">
              <a:rPr lang="nb-NO" smtClean="0">
                <a:solidFill>
                  <a:srgbClr val="003366"/>
                </a:solidFill>
              </a:rPr>
              <a:t>05.10.2019</a:t>
            </a:fld>
            <a:endParaRPr lang="nb-NO">
              <a:solidFill>
                <a:srgbClr val="003366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>
                <a:solidFill>
                  <a:srgbClr val="003366"/>
                </a:solidFill>
              </a:rPr>
              <a:t>Presentasjon 2017</a:t>
            </a:r>
            <a:endParaRPr lang="nb-NO">
              <a:solidFill>
                <a:srgbClr val="003366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72B99D-AA74-4C0E-ABD3-079D486AC9E0}" type="slidenum">
              <a:rPr lang="nb-NO">
                <a:solidFill>
                  <a:srgbClr val="FFFFFF"/>
                </a:solidFill>
              </a:rPr>
              <a:pPr/>
              <a:t>‹#›</a:t>
            </a:fld>
            <a:endParaRPr 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6291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37BE49A-6F17-455E-820C-D3B4B02DB687}" type="datetime1">
              <a:rPr lang="nb-NO" smtClean="0">
                <a:solidFill>
                  <a:srgbClr val="003366"/>
                </a:solidFill>
              </a:rPr>
              <a:t>05.10.2019</a:t>
            </a:fld>
            <a:endParaRPr lang="nb-NO">
              <a:solidFill>
                <a:srgbClr val="003366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>
                <a:solidFill>
                  <a:srgbClr val="003366"/>
                </a:solidFill>
              </a:rPr>
              <a:t>Presentasjon 2017</a:t>
            </a:r>
            <a:endParaRPr lang="nb-NO">
              <a:solidFill>
                <a:srgbClr val="003366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DBFC2B-674F-47C0-9891-8B6972F762F0}" type="slidenum">
              <a:rPr lang="nb-NO">
                <a:solidFill>
                  <a:srgbClr val="FFFFFF"/>
                </a:solidFill>
              </a:rPr>
              <a:pPr/>
              <a:t>‹#›</a:t>
            </a:fld>
            <a:endParaRPr 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0409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705600" y="762000"/>
            <a:ext cx="1981200" cy="532447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762000" y="762000"/>
            <a:ext cx="5791200" cy="532447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4EBF349-C6C0-42C0-823D-34E9EACF2759}" type="datetime1">
              <a:rPr lang="nb-NO" smtClean="0">
                <a:solidFill>
                  <a:srgbClr val="003366"/>
                </a:solidFill>
              </a:rPr>
              <a:t>05.10.2019</a:t>
            </a:fld>
            <a:endParaRPr lang="nb-NO">
              <a:solidFill>
                <a:srgbClr val="003366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>
                <a:solidFill>
                  <a:srgbClr val="003366"/>
                </a:solidFill>
              </a:rPr>
              <a:t>Presentasjon 2017</a:t>
            </a:r>
            <a:endParaRPr lang="nb-NO">
              <a:solidFill>
                <a:srgbClr val="003366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61A71-88F9-474E-902B-46249DB393C7}" type="slidenum">
              <a:rPr lang="nb-NO">
                <a:solidFill>
                  <a:srgbClr val="FFFFFF"/>
                </a:solidFill>
              </a:rPr>
              <a:pPr/>
              <a:t>‹#›</a:t>
            </a:fld>
            <a:endParaRPr 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4645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65021-C489-4E20-BBE3-52D28A70FC7E}" type="datetimeFigureOut">
              <a:rPr lang="nb-NO" smtClean="0"/>
              <a:t>05.10.2019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E4EB-8AF6-45E0-BC39-FD6C05A60D2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581440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65021-C489-4E20-BBE3-52D28A70FC7E}" type="datetimeFigureOut">
              <a:rPr lang="nb-NO" smtClean="0"/>
              <a:t>05.10.2019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E4EB-8AF6-45E0-BC39-FD6C05A60D2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78488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65021-C489-4E20-BBE3-52D28A70FC7E}" type="datetimeFigureOut">
              <a:rPr lang="nb-NO" smtClean="0"/>
              <a:t>05.10.2019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E4EB-8AF6-45E0-BC39-FD6C05A60D2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78421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65021-C489-4E20-BBE3-52D28A70FC7E}" type="datetimeFigureOut">
              <a:rPr lang="nb-NO" smtClean="0"/>
              <a:t>05.10.2019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E4EB-8AF6-45E0-BC39-FD6C05A60D2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4298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C4629-FF9A-42A3-80BE-AF0D4A78FEC4}" type="datetime1">
              <a:rPr lang="nb-NO" smtClean="0"/>
              <a:t>05.10.2019</a:t>
            </a:fld>
            <a:endParaRPr lang="nb-NO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Presentasjon 2017</a:t>
            </a:r>
            <a:endParaRPr lang="nb-NO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797ED2-5E6C-4E6C-BEE4-C2976A16BD8C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65021-C489-4E20-BBE3-52D28A70FC7E}" type="datetimeFigureOut">
              <a:rPr lang="nb-NO" smtClean="0"/>
              <a:t>05.10.2019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E4EB-8AF6-45E0-BC39-FD6C05A60D2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893054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65021-C489-4E20-BBE3-52D28A70FC7E}" type="datetimeFigureOut">
              <a:rPr lang="nb-NO" smtClean="0"/>
              <a:t>05.10.2019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E4EB-8AF6-45E0-BC39-FD6C05A60D2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563000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65021-C489-4E20-BBE3-52D28A70FC7E}" type="datetimeFigureOut">
              <a:rPr lang="nb-NO" smtClean="0"/>
              <a:t>05.10.2019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E4EB-8AF6-45E0-BC39-FD6C05A60D2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089058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65021-C489-4E20-BBE3-52D28A70FC7E}" type="datetimeFigureOut">
              <a:rPr lang="nb-NO" smtClean="0"/>
              <a:t>05.10.2019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E4EB-8AF6-45E0-BC39-FD6C05A60D2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58139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65021-C489-4E20-BBE3-52D28A70FC7E}" type="datetimeFigureOut">
              <a:rPr lang="nb-NO" smtClean="0"/>
              <a:t>05.10.2019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E4EB-8AF6-45E0-BC39-FD6C05A60D2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59093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65021-C489-4E20-BBE3-52D28A70FC7E}" type="datetimeFigureOut">
              <a:rPr lang="nb-NO" smtClean="0"/>
              <a:t>05.10.2019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E4EB-8AF6-45E0-BC39-FD6C05A60D2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70290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65021-C489-4E20-BBE3-52D28A70FC7E}" type="datetimeFigureOut">
              <a:rPr lang="nb-NO" smtClean="0"/>
              <a:t>05.10.2019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E4EB-8AF6-45E0-BC39-FD6C05A60D2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208663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nb-NO" sz="2400">
                <a:solidFill>
                  <a:srgbClr val="003366"/>
                </a:solidFill>
                <a:latin typeface="Times New Roman" pitchFamily="18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nb-NO" sz="2400">
                <a:solidFill>
                  <a:srgbClr val="003366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b-NO">
                <a:solidFill>
                  <a:srgbClr val="003366"/>
                </a:solidFill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b-NO">
                <a:solidFill>
                  <a:srgbClr val="003366"/>
                </a:solidFill>
              </a:endParaRPr>
            </a:p>
          </p:txBody>
        </p:sp>
      </p:grpSp>
      <p:sp>
        <p:nvSpPr>
          <p:cNvPr id="41992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1996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D22CB7B-CB1E-40A7-A25A-B5CF8253EDCF}" type="datetime1">
              <a:rPr lang="nb-NO" smtClean="0">
                <a:solidFill>
                  <a:srgbClr val="FFFFFF"/>
                </a:solidFill>
              </a:rPr>
              <a:t>05.10.2019</a:t>
            </a:fld>
            <a:endParaRPr lang="nb-NO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nb-NO" smtClean="0">
                <a:solidFill>
                  <a:srgbClr val="003366"/>
                </a:solidFill>
              </a:rPr>
              <a:t>Presentasjon 2017</a:t>
            </a:r>
            <a:endParaRPr lang="nb-NO">
              <a:solidFill>
                <a:srgbClr val="003366"/>
              </a:solidFill>
            </a:endParaRPr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3910E385-1B2D-434C-9C70-2B34B0A60696}" type="slidenum">
              <a:rPr lang="nb-NO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377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CDDBC-8075-492D-A0F0-9E086CCC0442}" type="datetime1">
              <a:rPr lang="nb-NO" smtClean="0">
                <a:solidFill>
                  <a:srgbClr val="003366"/>
                </a:solidFill>
              </a:rPr>
              <a:t>05.10.2019</a:t>
            </a:fld>
            <a:endParaRPr lang="nb-NO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>
                <a:solidFill>
                  <a:srgbClr val="003366"/>
                </a:solidFill>
              </a:rPr>
              <a:t>Presentasjon 2017</a:t>
            </a:r>
            <a:endParaRPr lang="nb-NO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3612F-3B95-437F-9526-B2A661B30FE4}" type="slidenum">
              <a:rPr lang="nb-NO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0149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81101-1F90-4A1B-964B-41C4E01260D5}" type="datetime1">
              <a:rPr lang="nb-NO" smtClean="0">
                <a:solidFill>
                  <a:srgbClr val="003366"/>
                </a:solidFill>
              </a:rPr>
              <a:t>05.10.2019</a:t>
            </a:fld>
            <a:endParaRPr lang="nb-NO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>
                <a:solidFill>
                  <a:srgbClr val="003366"/>
                </a:solidFill>
              </a:rPr>
              <a:t>Presentasjon 2017</a:t>
            </a:r>
            <a:endParaRPr lang="nb-NO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9D2B5-7711-4AE1-ADD1-E6C2FC3A969D}" type="slidenum">
              <a:rPr lang="nb-NO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175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C26F5-D083-450C-8760-1DE7E9EE76FA}" type="datetime1">
              <a:rPr lang="nb-NO" smtClean="0"/>
              <a:t>05.10.2019</a:t>
            </a:fld>
            <a:endParaRPr lang="nb-NO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Presentasjon 2017</a:t>
            </a:r>
            <a:endParaRPr lang="nb-NO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30D335-C216-47AF-B1C7-4BD04294D5F2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51D11-684F-4812-BC74-C6E6164E264B}" type="datetime1">
              <a:rPr lang="nb-NO" smtClean="0">
                <a:solidFill>
                  <a:srgbClr val="003366"/>
                </a:solidFill>
              </a:rPr>
              <a:t>05.10.2019</a:t>
            </a:fld>
            <a:endParaRPr lang="nb-NO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>
                <a:solidFill>
                  <a:srgbClr val="003366"/>
                </a:solidFill>
              </a:rPr>
              <a:t>Presentasjon 2017</a:t>
            </a:r>
            <a:endParaRPr lang="nb-NO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AAD3B9-A3B1-4A89-BC0F-6F7943E17C88}" type="slidenum">
              <a:rPr lang="nb-NO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4412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CB57C-43BF-4B71-B610-FDFCCE056567}" type="datetime1">
              <a:rPr lang="nb-NO" smtClean="0">
                <a:solidFill>
                  <a:srgbClr val="003366"/>
                </a:solidFill>
              </a:rPr>
              <a:t>05.10.2019</a:t>
            </a:fld>
            <a:endParaRPr lang="nb-NO">
              <a:solidFill>
                <a:srgbClr val="003366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>
                <a:solidFill>
                  <a:srgbClr val="003366"/>
                </a:solidFill>
              </a:rPr>
              <a:t>Presentasjon 2017</a:t>
            </a:r>
            <a:endParaRPr lang="nb-NO">
              <a:solidFill>
                <a:srgbClr val="003366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797ED2-5E6C-4E6C-BEE4-C2976A16BD8C}" type="slidenum">
              <a:rPr lang="nb-NO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7952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9AA06F-5DC9-4BB7-802E-CDAEB5D08D4E}" type="datetime1">
              <a:rPr lang="nb-NO" smtClean="0">
                <a:solidFill>
                  <a:srgbClr val="003366"/>
                </a:solidFill>
              </a:rPr>
              <a:t>05.10.2019</a:t>
            </a:fld>
            <a:endParaRPr lang="nb-NO">
              <a:solidFill>
                <a:srgbClr val="003366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>
                <a:solidFill>
                  <a:srgbClr val="003366"/>
                </a:solidFill>
              </a:rPr>
              <a:t>Presentasjon 2017</a:t>
            </a:r>
            <a:endParaRPr lang="nb-NO">
              <a:solidFill>
                <a:srgbClr val="003366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30D335-C216-47AF-B1C7-4BD04294D5F2}" type="slidenum">
              <a:rPr lang="nb-NO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8688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78C06-45DF-482F-A8AE-55CBBCB31ADB}" type="datetime1">
              <a:rPr lang="nb-NO" smtClean="0">
                <a:solidFill>
                  <a:srgbClr val="003366"/>
                </a:solidFill>
              </a:rPr>
              <a:t>05.10.2019</a:t>
            </a:fld>
            <a:endParaRPr lang="nb-NO">
              <a:solidFill>
                <a:srgbClr val="003366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>
                <a:solidFill>
                  <a:srgbClr val="003366"/>
                </a:solidFill>
              </a:rPr>
              <a:t>Presentasjon 2017</a:t>
            </a:r>
            <a:endParaRPr lang="nb-NO">
              <a:solidFill>
                <a:srgbClr val="003366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3BA0B-B302-43F0-8874-F3F85DD10B19}" type="slidenum">
              <a:rPr lang="nb-NO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7685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CC2607-CE41-4710-ABCA-958D42E44578}" type="datetime1">
              <a:rPr lang="nb-NO" smtClean="0">
                <a:solidFill>
                  <a:srgbClr val="003366"/>
                </a:solidFill>
              </a:rPr>
              <a:t>05.10.2019</a:t>
            </a:fld>
            <a:endParaRPr lang="nb-NO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>
                <a:solidFill>
                  <a:srgbClr val="003366"/>
                </a:solidFill>
              </a:rPr>
              <a:t>Presentasjon 2017</a:t>
            </a:r>
            <a:endParaRPr lang="nb-NO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97885-BDEA-499B-8F94-119A436A0FB5}" type="slidenum">
              <a:rPr lang="nb-NO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7888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smtClean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87B80E-0961-448D-996A-E7251B5C29C2}" type="datetime1">
              <a:rPr lang="nb-NO" smtClean="0">
                <a:solidFill>
                  <a:srgbClr val="003366"/>
                </a:solidFill>
              </a:rPr>
              <a:t>05.10.2019</a:t>
            </a:fld>
            <a:endParaRPr lang="nb-NO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>
                <a:solidFill>
                  <a:srgbClr val="003366"/>
                </a:solidFill>
              </a:rPr>
              <a:t>Presentasjon 2017</a:t>
            </a:r>
            <a:endParaRPr lang="nb-NO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47148-EC25-42BE-A974-B59E6BA52B6D}" type="slidenum">
              <a:rPr lang="nb-NO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9948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B6A34-6BA5-469B-80C0-583119E4ADFB}" type="datetime1">
              <a:rPr lang="nb-NO" smtClean="0">
                <a:solidFill>
                  <a:srgbClr val="003366"/>
                </a:solidFill>
              </a:rPr>
              <a:t>05.10.2019</a:t>
            </a:fld>
            <a:endParaRPr lang="nb-NO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>
                <a:solidFill>
                  <a:srgbClr val="003366"/>
                </a:solidFill>
              </a:rPr>
              <a:t>Presentasjon 2017</a:t>
            </a:r>
            <a:endParaRPr lang="nb-NO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C7192-C7A0-4167-9A27-C5F812B052F3}" type="slidenum">
              <a:rPr lang="nb-NO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6149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705600" y="762000"/>
            <a:ext cx="1981200" cy="532447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762000" y="762000"/>
            <a:ext cx="5791200" cy="532447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A6D51-8668-4366-8520-D8E857316A84}" type="datetime1">
              <a:rPr lang="nb-NO" smtClean="0">
                <a:solidFill>
                  <a:srgbClr val="003366"/>
                </a:solidFill>
              </a:rPr>
              <a:t>05.10.2019</a:t>
            </a:fld>
            <a:endParaRPr lang="nb-NO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>
                <a:solidFill>
                  <a:srgbClr val="003366"/>
                </a:solidFill>
              </a:rPr>
              <a:t>Presentasjon 2017</a:t>
            </a:r>
            <a:endParaRPr lang="nb-NO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AFEC5B-FCA8-4F78-8AF6-E6D381EE929A}" type="slidenum">
              <a:rPr lang="nb-NO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2820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tel og skjematisk tegning eller organisasjonsk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SmartArt 2"/>
          <p:cNvSpPr>
            <a:spLocks noGrp="1"/>
          </p:cNvSpPr>
          <p:nvPr>
            <p:ph type="dgm" idx="1"/>
          </p:nvPr>
        </p:nvSpPr>
        <p:spPr>
          <a:xfrm>
            <a:off x="838200" y="2362200"/>
            <a:ext cx="7693025" cy="3724275"/>
          </a:xfrm>
        </p:spPr>
        <p:txBody>
          <a:bodyPr/>
          <a:lstStyle/>
          <a:p>
            <a:pPr lvl="0"/>
            <a:endParaRPr lang="nb-NO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148B2-AB72-4CCB-97EB-12981B9FDAF4}" type="datetime1">
              <a:rPr lang="nb-NO" smtClean="0">
                <a:solidFill>
                  <a:srgbClr val="003366"/>
                </a:solidFill>
              </a:rPr>
              <a:t>05.10.2019</a:t>
            </a:fld>
            <a:endParaRPr lang="nb-NO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>
                <a:solidFill>
                  <a:srgbClr val="003366"/>
                </a:solidFill>
              </a:rPr>
              <a:t>Presentasjon 2017</a:t>
            </a:r>
            <a:endParaRPr lang="nb-NO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11A00-AD6E-4CC7-822E-293B5D323DB5}" type="slidenum">
              <a:rPr lang="nb-NO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564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B6F0CC-686D-45DD-A38F-5429AB676191}" type="datetime1">
              <a:rPr lang="nb-NO" smtClean="0"/>
              <a:t>05.10.2019</a:t>
            </a:fld>
            <a:endParaRPr lang="nb-NO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Presentasjon 2017</a:t>
            </a:r>
            <a:endParaRPr lang="nb-NO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3BA0B-B302-43F0-8874-F3F85DD10B19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D0143B-772D-4431-A6D3-F0ABF68D1B7D}" type="datetime1">
              <a:rPr lang="nb-NO" smtClean="0"/>
              <a:t>05.10.2019</a:t>
            </a:fld>
            <a:endParaRPr 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Presentasjon 2017</a:t>
            </a:r>
            <a:endParaRPr lang="nb-NO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97885-BDEA-499B-8F94-119A436A0FB5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smtClean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2BD533-9384-45C5-914B-AA1A97844FF9}" type="datetime1">
              <a:rPr lang="nb-NO" smtClean="0"/>
              <a:t>05.10.2019</a:t>
            </a:fld>
            <a:endParaRPr 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Presentasjon 2017</a:t>
            </a:r>
            <a:endParaRPr lang="nb-NO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47148-EC25-42BE-A974-B59E6BA52B6D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hallingdalrenovasjon.no/home.asp?segment=1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hyperlink" Target="http://www.hallingdalrenovasjon.no/home.asp?segment=1" TargetMode="Externa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hyperlink" Target="http://www.hallingdalrenovasjon.no/home.asp?segment=1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1034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40964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b-NO"/>
              </a:p>
            </p:txBody>
          </p:sp>
          <p:sp>
            <p:nvSpPr>
              <p:cNvPr id="40965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/>
                <a:ahLst/>
                <a:cxnLst>
                  <a:cxn ang="0">
                    <a:pos x="1728" y="0"/>
                  </a:cxn>
                  <a:cxn ang="0">
                    <a:pos x="1728" y="480"/>
                  </a:cxn>
                  <a:cxn ang="0">
                    <a:pos x="380" y="482"/>
                  </a:cxn>
                  <a:cxn ang="0">
                    <a:pos x="354" y="480"/>
                  </a:cxn>
                  <a:cxn ang="0">
                    <a:pos x="308" y="489"/>
                  </a:cxn>
                  <a:cxn ang="0">
                    <a:pos x="246" y="531"/>
                  </a:cxn>
                  <a:cxn ang="0">
                    <a:pos x="206" y="597"/>
                  </a:cxn>
                  <a:cxn ang="0">
                    <a:pos x="192" y="666"/>
                  </a:cxn>
                  <a:cxn ang="0">
                    <a:pos x="192" y="735"/>
                  </a:cxn>
                  <a:cxn ang="0">
                    <a:pos x="0" y="735"/>
                  </a:cxn>
                  <a:cxn ang="0">
                    <a:pos x="0" y="480"/>
                  </a:cxn>
                  <a:cxn ang="0">
                    <a:pos x="0" y="0"/>
                  </a:cxn>
                  <a:cxn ang="0">
                    <a:pos x="1728" y="0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nb-NO"/>
              </a:p>
            </p:txBody>
          </p:sp>
        </p:grpSp>
        <p:grpSp>
          <p:nvGrpSpPr>
            <p:cNvPr id="1035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40967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b-NO"/>
              </a:p>
            </p:txBody>
          </p:sp>
          <p:sp>
            <p:nvSpPr>
              <p:cNvPr id="40968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b-NO"/>
              </a:p>
            </p:txBody>
          </p:sp>
        </p:grpSp>
      </p:grpSp>
      <p:sp>
        <p:nvSpPr>
          <p:cNvPr id="1027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b-NO" dirty="0" smtClean="0"/>
              <a:t>Klikk for å redigere tittelstil</a:t>
            </a:r>
          </a:p>
        </p:txBody>
      </p:sp>
      <p:sp>
        <p:nvSpPr>
          <p:cNvPr id="102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</a:p>
        </p:txBody>
      </p:sp>
      <p:sp>
        <p:nvSpPr>
          <p:cNvPr id="40971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7A7FD20-354F-4866-9B75-58FA95F965D1}" type="datetime1">
              <a:rPr lang="nb-NO" smtClean="0"/>
              <a:t>05.10.2019</a:t>
            </a:fld>
            <a:endParaRPr lang="nb-NO"/>
          </a:p>
        </p:txBody>
      </p:sp>
      <p:sp>
        <p:nvSpPr>
          <p:cNvPr id="409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nb-NO" dirty="0" smtClean="0"/>
              <a:t>Presentasjon 2019</a:t>
            </a:r>
            <a:endParaRPr lang="nb-NO" dirty="0"/>
          </a:p>
        </p:txBody>
      </p:sp>
      <p:sp>
        <p:nvSpPr>
          <p:cNvPr id="409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>
              <a:defRPr sz="26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C489842-3933-4E05-9EE1-E2FA5B9071D6}" type="slidenum">
              <a:rPr lang="nb-NO"/>
              <a:pPr>
                <a:defRPr/>
              </a:pPr>
              <a:t>‹#›</a:t>
            </a:fld>
            <a:endParaRPr lang="nb-NO"/>
          </a:p>
        </p:txBody>
      </p:sp>
      <p:pic>
        <p:nvPicPr>
          <p:cNvPr id="1032" name="Picture 15" descr="logo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429000" y="2938463"/>
            <a:ext cx="22860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17" descr="logo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429000" y="2938463"/>
            <a:ext cx="22860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99AEC4-CB67-4AE4-A91F-A79868ACA9E5}" type="datetimeFigureOut">
              <a:rPr lang="nb-NO" smtClean="0"/>
              <a:t>05.10.2019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227A3-D9C0-4FB6-8C31-C912334B8A7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39195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tittelstil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870D4B0A-41B9-40B2-BD1E-446C0812D762}" type="datetime1">
              <a:rPr lang="nb-NO" smtClean="0"/>
              <a:t>05.10.2019</a:t>
            </a:fld>
            <a:endParaRPr lang="nb-NO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nb-NO" smtClean="0"/>
              <a:t>Presentasjon 2017</a:t>
            </a:r>
            <a:endParaRPr lang="nb-NO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F99426F-F52B-40AA-A8B5-86BF00A8BEA7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2"/>
          <p:cNvGrpSpPr>
            <a:grpSpLocks/>
          </p:cNvGrpSpPr>
          <p:nvPr/>
        </p:nvGrpSpPr>
        <p:grpSpPr bwMode="auto"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40963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40964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b-NO">
                  <a:solidFill>
                    <a:srgbClr val="003366"/>
                  </a:solidFill>
                </a:endParaRPr>
              </a:p>
            </p:txBody>
          </p:sp>
          <p:sp>
            <p:nvSpPr>
              <p:cNvPr id="40965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/>
                <a:ahLst/>
                <a:cxnLst>
                  <a:cxn ang="0">
                    <a:pos x="1728" y="0"/>
                  </a:cxn>
                  <a:cxn ang="0">
                    <a:pos x="1728" y="480"/>
                  </a:cxn>
                  <a:cxn ang="0">
                    <a:pos x="380" y="482"/>
                  </a:cxn>
                  <a:cxn ang="0">
                    <a:pos x="354" y="480"/>
                  </a:cxn>
                  <a:cxn ang="0">
                    <a:pos x="308" y="489"/>
                  </a:cxn>
                  <a:cxn ang="0">
                    <a:pos x="246" y="531"/>
                  </a:cxn>
                  <a:cxn ang="0">
                    <a:pos x="206" y="597"/>
                  </a:cxn>
                  <a:cxn ang="0">
                    <a:pos x="192" y="666"/>
                  </a:cxn>
                  <a:cxn ang="0">
                    <a:pos x="192" y="735"/>
                  </a:cxn>
                  <a:cxn ang="0">
                    <a:pos x="0" y="735"/>
                  </a:cxn>
                  <a:cxn ang="0">
                    <a:pos x="0" y="480"/>
                  </a:cxn>
                  <a:cxn ang="0">
                    <a:pos x="0" y="0"/>
                  </a:cxn>
                  <a:cxn ang="0">
                    <a:pos x="1728" y="0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endParaRPr lang="nb-NO">
                  <a:solidFill>
                    <a:srgbClr val="003366"/>
                  </a:solidFill>
                </a:endParaRPr>
              </a:p>
            </p:txBody>
          </p:sp>
        </p:grpSp>
        <p:grpSp>
          <p:nvGrpSpPr>
            <p:cNvPr id="40966" name="Group 6"/>
            <p:cNvGrpSpPr>
              <a:grpSpLocks/>
            </p:cNvGrpSpPr>
            <p:nvPr userDrawn="1"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40967" name="AutoShape 7"/>
              <p:cNvSpPr>
                <a:spLocks noChangeArrowheads="1"/>
              </p:cNvSpPr>
              <p:nvPr userDrawn="1"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b-NO">
                  <a:solidFill>
                    <a:srgbClr val="003366"/>
                  </a:solidFill>
                </a:endParaRPr>
              </a:p>
            </p:txBody>
          </p:sp>
          <p:sp>
            <p:nvSpPr>
              <p:cNvPr id="40968" name="AutoShape 8"/>
              <p:cNvSpPr>
                <a:spLocks noChangeArrowheads="1"/>
              </p:cNvSpPr>
              <p:nvPr userDrawn="1"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b-NO">
                  <a:solidFill>
                    <a:srgbClr val="003366"/>
                  </a:solidFill>
                </a:endParaRPr>
              </a:p>
            </p:txBody>
          </p:sp>
        </p:grpSp>
      </p:grpSp>
      <p:sp>
        <p:nvSpPr>
          <p:cNvPr id="40969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tittelstil</a:t>
            </a:r>
          </a:p>
        </p:txBody>
      </p:sp>
      <p:sp>
        <p:nvSpPr>
          <p:cNvPr id="40970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</a:p>
        </p:txBody>
      </p:sp>
      <p:sp>
        <p:nvSpPr>
          <p:cNvPr id="40971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B0C75CB-7040-4C80-8303-51C719F6EDDF}" type="datetime1">
              <a:rPr lang="nb-NO" smtClean="0">
                <a:solidFill>
                  <a:srgbClr val="003366"/>
                </a:solidFill>
              </a:rPr>
              <a:t>05.10.2019</a:t>
            </a:fld>
            <a:endParaRPr lang="nb-NO">
              <a:solidFill>
                <a:srgbClr val="003366"/>
              </a:solidFill>
            </a:endParaRPr>
          </a:p>
        </p:txBody>
      </p:sp>
      <p:sp>
        <p:nvSpPr>
          <p:cNvPr id="409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nb-NO" smtClean="0">
                <a:solidFill>
                  <a:srgbClr val="003366"/>
                </a:solidFill>
              </a:rPr>
              <a:t>Presentasjon 2017</a:t>
            </a:r>
            <a:endParaRPr lang="nb-NO">
              <a:solidFill>
                <a:srgbClr val="003366"/>
              </a:solidFill>
            </a:endParaRPr>
          </a:p>
        </p:txBody>
      </p:sp>
      <p:sp>
        <p:nvSpPr>
          <p:cNvPr id="409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>
              <a:defRPr sz="2600" b="1">
                <a:solidFill>
                  <a:schemeClr val="bg1"/>
                </a:solidFill>
              </a:defRPr>
            </a:lvl1pPr>
          </a:lstStyle>
          <a:p>
            <a:fld id="{A67920ED-3209-41E6-BB63-B32EB4BE466C}" type="slidenum">
              <a:rPr lang="nb-NO">
                <a:solidFill>
                  <a:srgbClr val="FFFFFF"/>
                </a:solidFill>
              </a:rPr>
              <a:pPr/>
              <a:t>‹#›</a:t>
            </a:fld>
            <a:endParaRPr lang="nb-NO">
              <a:solidFill>
                <a:srgbClr val="FFFFFF"/>
              </a:solidFill>
            </a:endParaRPr>
          </a:p>
        </p:txBody>
      </p:sp>
      <p:pic>
        <p:nvPicPr>
          <p:cNvPr id="40975" name="Picture 15" descr="logo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429000" y="2938463"/>
            <a:ext cx="2286000" cy="981075"/>
          </a:xfrm>
          <a:prstGeom prst="rect">
            <a:avLst/>
          </a:prstGeom>
          <a:noFill/>
        </p:spPr>
      </p:pic>
      <p:pic>
        <p:nvPicPr>
          <p:cNvPr id="40977" name="Picture 17" descr="logo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429000" y="2938463"/>
            <a:ext cx="2286000" cy="9810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84063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817" r:id="rId7"/>
    <p:sldLayoutId id="2147483763" r:id="rId8"/>
    <p:sldLayoutId id="2147483764" r:id="rId9"/>
    <p:sldLayoutId id="2147483765" r:id="rId10"/>
    <p:sldLayoutId id="2147483766" r:id="rId11"/>
    <p:sldLayoutId id="2147483767" r:id="rId12"/>
  </p:sldLayoutIdLst>
  <p:hf hdr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65021-C489-4E20-BBE3-52D28A70FC7E}" type="datetimeFigureOut">
              <a:rPr lang="nb-NO" smtClean="0"/>
              <a:t>05.10.2019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CE4EB-8AF6-45E0-BC39-FD6C05A60D2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7909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1034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40964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b-NO">
                  <a:solidFill>
                    <a:srgbClr val="003366"/>
                  </a:solidFill>
                </a:endParaRPr>
              </a:p>
            </p:txBody>
          </p:sp>
          <p:sp>
            <p:nvSpPr>
              <p:cNvPr id="40965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/>
                <a:ahLst/>
                <a:cxnLst>
                  <a:cxn ang="0">
                    <a:pos x="1728" y="0"/>
                  </a:cxn>
                  <a:cxn ang="0">
                    <a:pos x="1728" y="480"/>
                  </a:cxn>
                  <a:cxn ang="0">
                    <a:pos x="380" y="482"/>
                  </a:cxn>
                  <a:cxn ang="0">
                    <a:pos x="354" y="480"/>
                  </a:cxn>
                  <a:cxn ang="0">
                    <a:pos x="308" y="489"/>
                  </a:cxn>
                  <a:cxn ang="0">
                    <a:pos x="246" y="531"/>
                  </a:cxn>
                  <a:cxn ang="0">
                    <a:pos x="206" y="597"/>
                  </a:cxn>
                  <a:cxn ang="0">
                    <a:pos x="192" y="666"/>
                  </a:cxn>
                  <a:cxn ang="0">
                    <a:pos x="192" y="735"/>
                  </a:cxn>
                  <a:cxn ang="0">
                    <a:pos x="0" y="735"/>
                  </a:cxn>
                  <a:cxn ang="0">
                    <a:pos x="0" y="480"/>
                  </a:cxn>
                  <a:cxn ang="0">
                    <a:pos x="0" y="0"/>
                  </a:cxn>
                  <a:cxn ang="0">
                    <a:pos x="1728" y="0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nb-NO">
                  <a:solidFill>
                    <a:srgbClr val="003366"/>
                  </a:solidFill>
                </a:endParaRPr>
              </a:p>
            </p:txBody>
          </p:sp>
        </p:grpSp>
        <p:grpSp>
          <p:nvGrpSpPr>
            <p:cNvPr id="1035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40967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b-NO">
                  <a:solidFill>
                    <a:srgbClr val="003366"/>
                  </a:solidFill>
                </a:endParaRPr>
              </a:p>
            </p:txBody>
          </p:sp>
          <p:sp>
            <p:nvSpPr>
              <p:cNvPr id="40968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b-NO">
                  <a:solidFill>
                    <a:srgbClr val="003366"/>
                  </a:solidFill>
                </a:endParaRPr>
              </a:p>
            </p:txBody>
          </p:sp>
        </p:grpSp>
      </p:grpSp>
      <p:sp>
        <p:nvSpPr>
          <p:cNvPr id="1027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tittelstil</a:t>
            </a:r>
          </a:p>
        </p:txBody>
      </p:sp>
      <p:sp>
        <p:nvSpPr>
          <p:cNvPr id="102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</a:p>
        </p:txBody>
      </p:sp>
      <p:sp>
        <p:nvSpPr>
          <p:cNvPr id="40971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E69263E-581F-4948-9AA7-80A5E2547AD4}" type="datetime1">
              <a:rPr lang="nb-NO" smtClean="0">
                <a:solidFill>
                  <a:srgbClr val="003366"/>
                </a:solidFill>
              </a:rPr>
              <a:t>05.10.2019</a:t>
            </a:fld>
            <a:endParaRPr lang="nb-NO">
              <a:solidFill>
                <a:srgbClr val="003366"/>
              </a:solidFill>
            </a:endParaRPr>
          </a:p>
        </p:txBody>
      </p:sp>
      <p:sp>
        <p:nvSpPr>
          <p:cNvPr id="409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nb-NO" smtClean="0">
                <a:solidFill>
                  <a:srgbClr val="003366"/>
                </a:solidFill>
              </a:rPr>
              <a:t>Presentasjon 2017</a:t>
            </a:r>
            <a:endParaRPr lang="nb-NO">
              <a:solidFill>
                <a:srgbClr val="003366"/>
              </a:solidFill>
            </a:endParaRPr>
          </a:p>
        </p:txBody>
      </p:sp>
      <p:sp>
        <p:nvSpPr>
          <p:cNvPr id="409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>
              <a:defRPr sz="26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C489842-3933-4E05-9EE1-E2FA5B9071D6}" type="slidenum">
              <a:rPr lang="nb-NO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FFFFFF"/>
              </a:solidFill>
            </a:endParaRPr>
          </a:p>
        </p:txBody>
      </p:sp>
      <p:pic>
        <p:nvPicPr>
          <p:cNvPr id="1032" name="Picture 15" descr="logo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429000" y="2938463"/>
            <a:ext cx="22860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17" descr="logo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429000" y="2938463"/>
            <a:ext cx="22860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94747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Excel-regneark1.xlsx"/><Relationship Id="rId5" Type="http://schemas.openxmlformats.org/officeDocument/2006/relationships/image" Target="../media/image13.emf"/><Relationship Id="rId4" Type="http://schemas.openxmlformats.org/officeDocument/2006/relationships/package" Target="../embeddings/Microsoft_Excel-regneark.xlsx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AoqB-ISTnSw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hallingdalrenovasjon" TargetMode="External"/><Relationship Id="rId2" Type="http://schemas.openxmlformats.org/officeDocument/2006/relationships/hyperlink" Target="http://www.hallingdalrenovasjon.n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allingdalrenovasjon.no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tel 1"/>
          <p:cNvSpPr>
            <a:spLocks noGrp="1"/>
          </p:cNvSpPr>
          <p:nvPr>
            <p:ph type="subTitle" idx="1"/>
          </p:nvPr>
        </p:nvSpPr>
        <p:spPr>
          <a:xfrm>
            <a:off x="-396552" y="3429000"/>
            <a:ext cx="2232248" cy="432048"/>
          </a:xfrm>
        </p:spPr>
        <p:txBody>
          <a:bodyPr/>
          <a:lstStyle/>
          <a:p>
            <a:pPr lvl="1" indent="0">
              <a:buNone/>
            </a:pPr>
            <a:r>
              <a:rPr lang="nb-NO" sz="1400" b="1" dirty="0" smtClean="0">
                <a:solidFill>
                  <a:srgbClr val="003366"/>
                </a:solidFill>
                <a:ea typeface="+mj-ea"/>
                <a:cs typeface="+mj-cs"/>
              </a:rPr>
              <a:t>Kildesortering</a:t>
            </a: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88640"/>
            <a:ext cx="2051720" cy="56992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61048"/>
            <a:ext cx="3707904" cy="2490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885464"/>
            <a:ext cx="2598733" cy="1869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kstSylinder 8"/>
          <p:cNvSpPr txBox="1"/>
          <p:nvPr/>
        </p:nvSpPr>
        <p:spPr>
          <a:xfrm rot="1397511">
            <a:off x="410607" y="1176388"/>
            <a:ext cx="46325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 smtClean="0">
                <a:solidFill>
                  <a:srgbClr val="FF0000"/>
                </a:solidFill>
              </a:rPr>
              <a:t>Innen 7 år skal 55% av alt </a:t>
            </a:r>
          </a:p>
          <a:p>
            <a:r>
              <a:rPr lang="nb-NO" sz="2400" b="1" dirty="0" smtClean="0">
                <a:solidFill>
                  <a:srgbClr val="FF0000"/>
                </a:solidFill>
              </a:rPr>
              <a:t>husholdningsavfall material-gjenvinnes.</a:t>
            </a:r>
          </a:p>
          <a:p>
            <a:r>
              <a:rPr lang="nb-NO" sz="2000" b="1" dirty="0" smtClean="0">
                <a:solidFill>
                  <a:srgbClr val="FF0000"/>
                </a:solidFill>
              </a:rPr>
              <a:t>Ny forskrift med krav om utsortering av biologisk avfall og plastavfall er et lite steg på veien!</a:t>
            </a:r>
            <a:endParaRPr lang="nb-NO" sz="2000" b="1" dirty="0">
              <a:solidFill>
                <a:srgbClr val="FF0000"/>
              </a:solidFill>
            </a:endParaRPr>
          </a:p>
        </p:txBody>
      </p:sp>
      <p:sp>
        <p:nvSpPr>
          <p:cNvPr id="10" name="AutoShape 2"/>
          <p:cNvSpPr txBox="1">
            <a:spLocks noChangeArrowheads="1"/>
          </p:cNvSpPr>
          <p:nvPr/>
        </p:nvSpPr>
        <p:spPr bwMode="auto">
          <a:xfrm>
            <a:off x="4572000" y="1196752"/>
            <a:ext cx="5040560" cy="3639054"/>
          </a:xfrm>
          <a:prstGeom prst="roundRect">
            <a:avLst>
              <a:gd name="adj" fmla="val 50000"/>
            </a:avLst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nb-NO" sz="2800" kern="0" dirty="0" smtClean="0"/>
              <a:t>Hyttehallingen 2019</a:t>
            </a:r>
            <a:br>
              <a:rPr lang="nb-NO" sz="2800" kern="0" dirty="0" smtClean="0"/>
            </a:br>
            <a:endParaRPr lang="nb-NO" sz="2800" kern="0" dirty="0" smtClean="0"/>
          </a:p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r>
              <a:rPr lang="nb-NO" sz="2400" kern="0" dirty="0" smtClean="0"/>
              <a:t>Info om HR</a:t>
            </a:r>
          </a:p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r>
              <a:rPr lang="nb-NO" sz="2400" kern="0" dirty="0" smtClean="0"/>
              <a:t>Hytterenovasjon</a:t>
            </a:r>
          </a:p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r>
              <a:rPr lang="nb-NO" sz="2400" kern="0" dirty="0" smtClean="0"/>
              <a:t>Utfordringer </a:t>
            </a:r>
          </a:p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r>
              <a:rPr lang="nb-NO" sz="2400" kern="0" dirty="0" smtClean="0"/>
              <a:t>Strategi </a:t>
            </a:r>
            <a:r>
              <a:rPr lang="nb-NO" sz="2800" kern="0" dirty="0" smtClean="0"/>
              <a:t/>
            </a:r>
            <a:br>
              <a:rPr lang="nb-NO" sz="2800" kern="0" dirty="0" smtClean="0"/>
            </a:br>
            <a:endParaRPr lang="nb-NO" sz="2800" kern="0" dirty="0" smtClean="0"/>
          </a:p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endParaRPr lang="nb-NO" sz="2000" kern="0" dirty="0"/>
          </a:p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endParaRPr lang="nb-NO" sz="2000" kern="0" dirty="0" smtClean="0"/>
          </a:p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endParaRPr lang="nb-NO" sz="2000" kern="0" dirty="0"/>
          </a:p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endParaRPr lang="nb-NO" sz="2800" kern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Strategi for HR 2019-2023- fremtidig hytterenovasjon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2362200"/>
            <a:ext cx="8305800" cy="3724275"/>
          </a:xfrm>
        </p:spPr>
        <p:txBody>
          <a:bodyPr/>
          <a:lstStyle/>
          <a:p>
            <a:pPr lvl="0">
              <a:lnSpc>
                <a:spcPct val="115000"/>
              </a:lnSpc>
              <a:spcAft>
                <a:spcPts val="0"/>
              </a:spcAft>
              <a:buSzPts val="1100"/>
              <a:buFont typeface="Times New Roman"/>
              <a:buAutoNum type="alphaUcPeriod"/>
            </a:pPr>
            <a:r>
              <a:rPr lang="nb-NO" sz="2400" dirty="0">
                <a:latin typeface="Calibri"/>
                <a:ea typeface="Calibri"/>
                <a:cs typeface="Times New Roman"/>
              </a:rPr>
              <a:t>All hytterenovasjon skal være returpunkt med mulighet for kildesortering i nedgravd/ bunntømt oppsamlingsutstyr</a:t>
            </a:r>
            <a:r>
              <a:rPr lang="nb-NO" sz="2400" dirty="0" smtClean="0">
                <a:latin typeface="Calibri"/>
                <a:ea typeface="Calibri"/>
                <a:cs typeface="Times New Roman"/>
              </a:rPr>
              <a:t>.</a:t>
            </a:r>
          </a:p>
          <a:p>
            <a:pPr lvl="0">
              <a:lnSpc>
                <a:spcPct val="115000"/>
              </a:lnSpc>
              <a:spcAft>
                <a:spcPts val="1000"/>
              </a:spcAft>
              <a:buSzPts val="1100"/>
              <a:buFont typeface="Times New Roman"/>
              <a:buAutoNum type="alphaUcPeriod"/>
            </a:pPr>
            <a:r>
              <a:rPr lang="nb-NO" sz="2400" dirty="0" smtClean="0">
                <a:latin typeface="Calibri"/>
                <a:ea typeface="Calibri"/>
                <a:cs typeface="Times New Roman"/>
              </a:rPr>
              <a:t>HR </a:t>
            </a:r>
            <a:r>
              <a:rPr lang="nb-NO" sz="2400" dirty="0">
                <a:latin typeface="Calibri"/>
                <a:ea typeface="Calibri"/>
                <a:cs typeface="Times New Roman"/>
              </a:rPr>
              <a:t>skal tilby kildesortering med </a:t>
            </a:r>
            <a:r>
              <a:rPr lang="nb-NO" sz="2400" b="1" u="sng" dirty="0">
                <a:latin typeface="Calibri"/>
                <a:ea typeface="Calibri"/>
                <a:cs typeface="Times New Roman"/>
              </a:rPr>
              <a:t>5 fraksjoner </a:t>
            </a:r>
            <a:r>
              <a:rPr lang="nb-NO" sz="2400" b="1" u="sng" dirty="0" smtClean="0">
                <a:latin typeface="Calibri"/>
                <a:ea typeface="Calibri"/>
                <a:cs typeface="Times New Roman"/>
              </a:rPr>
              <a:t/>
            </a:r>
            <a:br>
              <a:rPr lang="nb-NO" sz="2400" b="1" u="sng" dirty="0" smtClean="0">
                <a:latin typeface="Calibri"/>
                <a:ea typeface="Calibri"/>
                <a:cs typeface="Times New Roman"/>
              </a:rPr>
            </a:br>
            <a:r>
              <a:rPr lang="nb-NO" sz="2400" dirty="0" smtClean="0">
                <a:latin typeface="Calibri"/>
                <a:ea typeface="Calibri"/>
                <a:cs typeface="Times New Roman"/>
              </a:rPr>
              <a:t>til </a:t>
            </a:r>
            <a:r>
              <a:rPr lang="nb-NO" sz="2400" dirty="0">
                <a:latin typeface="Calibri"/>
                <a:ea typeface="Calibri"/>
                <a:cs typeface="Times New Roman"/>
              </a:rPr>
              <a:t>alle </a:t>
            </a:r>
            <a:r>
              <a:rPr lang="nb-NO" sz="2400" dirty="0" smtClean="0">
                <a:latin typeface="Calibri"/>
                <a:ea typeface="Calibri"/>
                <a:cs typeface="Times New Roman"/>
              </a:rPr>
              <a:t>innen 1. </a:t>
            </a:r>
            <a:r>
              <a:rPr lang="nb-NO" sz="2400" dirty="0">
                <a:latin typeface="Calibri"/>
                <a:ea typeface="Calibri"/>
                <a:cs typeface="Times New Roman"/>
              </a:rPr>
              <a:t>januar </a:t>
            </a:r>
            <a:r>
              <a:rPr lang="nb-NO" sz="2400" dirty="0" smtClean="0">
                <a:latin typeface="Calibri"/>
                <a:ea typeface="Calibri"/>
                <a:cs typeface="Times New Roman"/>
              </a:rPr>
              <a:t>2023: </a:t>
            </a:r>
            <a:br>
              <a:rPr lang="nb-NO" sz="2400" dirty="0" smtClean="0">
                <a:latin typeface="Calibri"/>
                <a:ea typeface="Calibri"/>
                <a:cs typeface="Times New Roman"/>
              </a:rPr>
            </a:br>
            <a:r>
              <a:rPr lang="nb-NO" sz="2400" b="1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rest</a:t>
            </a:r>
            <a:br>
              <a:rPr lang="nb-NO" sz="2400" b="1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</a:br>
            <a:r>
              <a:rPr lang="nb-NO" sz="2400" b="1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mat</a:t>
            </a:r>
            <a:r>
              <a:rPr lang="nb-NO" sz="2400" b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, </a:t>
            </a:r>
            <a:r>
              <a:rPr lang="nb-NO" sz="2400" b="1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nb-NO" sz="2400" b="1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</a:br>
            <a:r>
              <a:rPr lang="nb-NO" sz="2400" b="1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papir</a:t>
            </a:r>
            <a:r>
              <a:rPr lang="nb-NO" sz="2400" b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/ papp (mix), </a:t>
            </a:r>
            <a:r>
              <a:rPr lang="nb-NO" sz="2400" b="1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nb-NO" sz="2400" b="1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</a:br>
            <a:r>
              <a:rPr lang="nb-NO" sz="2400" b="1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glass-/ metall </a:t>
            </a:r>
            <a:br>
              <a:rPr lang="nb-NO" sz="2400" b="1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</a:br>
            <a:r>
              <a:rPr lang="nb-NO" sz="2400" b="1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plast</a:t>
            </a:r>
            <a:endParaRPr lang="nb-NO" sz="2400" b="1" dirty="0">
              <a:solidFill>
                <a:srgbClr val="FF0000"/>
              </a:solidFill>
            </a:endParaRP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C6218D-DFA2-4BA0-8E67-4277048B3628}" type="datetime1">
              <a:rPr lang="nb-NO" smtClean="0"/>
              <a:t>05.10.2019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Presentasjon 2017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B3612F-3B95-437F-9526-B2A661B30FE4}" type="slidenum">
              <a:rPr lang="nb-NO" smtClean="0"/>
              <a:pPr>
                <a:defRPr/>
              </a:pPr>
              <a:t>10</a:t>
            </a:fld>
            <a:endParaRPr lang="nb-NO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149080"/>
            <a:ext cx="4176464" cy="2558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983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Strategi forts.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55576" y="2362200"/>
            <a:ext cx="8280920" cy="3724275"/>
          </a:xfrm>
        </p:spPr>
        <p:txBody>
          <a:bodyPr/>
          <a:lstStyle/>
          <a:p>
            <a:pPr lvl="0">
              <a:lnSpc>
                <a:spcPct val="115000"/>
              </a:lnSpc>
              <a:spcAft>
                <a:spcPts val="0"/>
              </a:spcAft>
              <a:buFont typeface="+mj-lt"/>
              <a:buAutoNum type="alphaUcPeriod"/>
            </a:pPr>
            <a:r>
              <a:rPr lang="nb-NO" sz="2400" dirty="0">
                <a:latin typeface="Calibri"/>
                <a:ea typeface="Calibri"/>
                <a:cs typeface="Times New Roman"/>
              </a:rPr>
              <a:t>HR skal bedre kvaliteten på alt restavfall til forbrenning fra både næring og kommunalt (bl.a. bedre sortering på </a:t>
            </a:r>
            <a:r>
              <a:rPr lang="nb-NO" sz="2400" dirty="0" smtClean="0">
                <a:latin typeface="Calibri"/>
                <a:ea typeface="Calibri"/>
                <a:cs typeface="Times New Roman"/>
              </a:rPr>
              <a:t>retur-punkt</a:t>
            </a:r>
            <a:r>
              <a:rPr lang="nb-NO" sz="2400" dirty="0">
                <a:latin typeface="Calibri"/>
                <a:ea typeface="Calibri"/>
                <a:cs typeface="Times New Roman"/>
              </a:rPr>
              <a:t>, økt sortering av blandet avfall, lagring av behandlet avfall under tak, sortere restavfall fra hytterenovasjon </a:t>
            </a:r>
            <a:r>
              <a:rPr lang="nb-NO" sz="2400" dirty="0" err="1">
                <a:latin typeface="Calibri"/>
                <a:ea typeface="Calibri"/>
                <a:cs typeface="Times New Roman"/>
              </a:rPr>
              <a:t>etc</a:t>
            </a:r>
            <a:r>
              <a:rPr lang="nb-NO" sz="2400" dirty="0" smtClean="0">
                <a:latin typeface="Calibri"/>
                <a:ea typeface="Calibri"/>
                <a:cs typeface="Times New Roman"/>
              </a:rPr>
              <a:t>).</a:t>
            </a:r>
          </a:p>
          <a:p>
            <a:pPr lvl="1">
              <a:lnSpc>
                <a:spcPct val="115000"/>
              </a:lnSpc>
              <a:spcAft>
                <a:spcPts val="0"/>
              </a:spcAft>
            </a:pPr>
            <a:r>
              <a:rPr lang="nb-NO" b="1" dirty="0" smtClean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  <a:t>DERFOR SMÅ LUKER PÅ KONTEINERNE! Konteineravfallet blir ikke sortert!</a:t>
            </a:r>
            <a:endParaRPr lang="nb-NO" b="1" dirty="0">
              <a:solidFill>
                <a:srgbClr val="C00000"/>
              </a:solidFill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  <a:buFont typeface="+mj-lt"/>
              <a:buAutoNum type="alphaUcPeriod"/>
            </a:pPr>
            <a:r>
              <a:rPr lang="nb-NO" sz="2400" dirty="0">
                <a:latin typeface="Calibri"/>
                <a:ea typeface="Calibri"/>
                <a:cs typeface="Times New Roman"/>
              </a:rPr>
              <a:t>HR skal gjennomføre forprosjekt for å vurdere biogassanlegg, basert på matavfall fra husholdning og næring, husdyrgjødsel og slam.</a:t>
            </a:r>
          </a:p>
          <a:p>
            <a:pPr marL="0" lvl="0" indent="0">
              <a:lnSpc>
                <a:spcPct val="115000"/>
              </a:lnSpc>
              <a:spcAft>
                <a:spcPts val="1000"/>
              </a:spcAft>
              <a:buNone/>
            </a:pPr>
            <a:endParaRPr lang="nb-NO" sz="24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C6218D-DFA2-4BA0-8E67-4277048B3628}" type="datetime1">
              <a:rPr lang="nb-NO" smtClean="0"/>
              <a:t>05.10.2019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dirty="0" smtClean="0"/>
              <a:t>Presentasjon 2019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B3612F-3B95-437F-9526-B2A661B30FE4}" type="slidenum">
              <a:rPr lang="nb-NO" smtClean="0"/>
              <a:pPr>
                <a:defRPr/>
              </a:pPr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856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«Færre og større» returpunkt.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C6218D-DFA2-4BA0-8E67-4277048B3628}" type="datetime1">
              <a:rPr lang="nb-NO" smtClean="0"/>
              <a:pPr>
                <a:defRPr/>
              </a:pPr>
              <a:t>05.10.2019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Presentasjon 2019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B3612F-3B95-437F-9526-B2A661B30FE4}" type="slidenum">
              <a:rPr lang="nb-NO" smtClean="0"/>
              <a:pPr>
                <a:defRPr/>
              </a:pPr>
              <a:t>12</a:t>
            </a:fld>
            <a:endParaRPr lang="nb-NO"/>
          </a:p>
        </p:txBody>
      </p:sp>
      <p:sp>
        <p:nvSpPr>
          <p:cNvPr id="9" name="Plassholder for innhold 8"/>
          <p:cNvSpPr>
            <a:spLocks noGrp="1"/>
          </p:cNvSpPr>
          <p:nvPr>
            <p:ph idx="1"/>
          </p:nvPr>
        </p:nvSpPr>
        <p:spPr>
          <a:xfrm>
            <a:off x="838200" y="2362201"/>
            <a:ext cx="7982272" cy="2939008"/>
          </a:xfrm>
        </p:spPr>
        <p:txBody>
          <a:bodyPr/>
          <a:lstStyle/>
          <a:p>
            <a:r>
              <a:rPr lang="nb-NO" sz="2400" dirty="0" smtClean="0"/>
              <a:t>Nødvendig med </a:t>
            </a:r>
            <a:r>
              <a:rPr lang="nb-NO" sz="2400" dirty="0"/>
              <a:t>færre og større, </a:t>
            </a:r>
            <a:r>
              <a:rPr lang="nb-NO" sz="2400" dirty="0" smtClean="0"/>
              <a:t>samt bedre og finere, returpunkt.</a:t>
            </a:r>
            <a:endParaRPr lang="nb-NO" sz="2400" dirty="0"/>
          </a:p>
          <a:p>
            <a:pPr lvl="1"/>
            <a:r>
              <a:rPr lang="nb-NO" sz="2000" dirty="0" smtClean="0"/>
              <a:t>Reduserer </a:t>
            </a:r>
            <a:r>
              <a:rPr lang="nb-NO" sz="2000" dirty="0"/>
              <a:t>tidsbruken noe </a:t>
            </a:r>
            <a:r>
              <a:rPr lang="nb-NO" sz="2000" dirty="0" err="1"/>
              <a:t>ift</a:t>
            </a:r>
            <a:r>
              <a:rPr lang="nb-NO" sz="2000" dirty="0"/>
              <a:t> antall stopp, samt noe mindre kjøring på ruter der RP ligger nærmere enn dagens plassering.</a:t>
            </a:r>
          </a:p>
          <a:p>
            <a:pPr lvl="1"/>
            <a:r>
              <a:rPr lang="nb-NO" sz="2000" dirty="0"/>
              <a:t>Reduserer tida på vedlikehold av utstyret på RP, samt lavere driftskostnader til brøyting.</a:t>
            </a:r>
          </a:p>
          <a:p>
            <a:pPr lvl="1"/>
            <a:r>
              <a:rPr lang="nb-NO" sz="2000" dirty="0"/>
              <a:t>Lavere kostnader til </a:t>
            </a:r>
            <a:r>
              <a:rPr lang="nb-NO" sz="2000" dirty="0" smtClean="0"/>
              <a:t>merking, overvåking</a:t>
            </a:r>
            <a:br>
              <a:rPr lang="nb-NO" sz="2000" dirty="0" smtClean="0"/>
            </a:br>
            <a:r>
              <a:rPr lang="nb-NO" sz="2000" dirty="0" smtClean="0"/>
              <a:t>og </a:t>
            </a:r>
            <a:r>
              <a:rPr lang="nb-NO" sz="2000" dirty="0"/>
              <a:t>tilsyn.</a:t>
            </a:r>
          </a:p>
          <a:p>
            <a:pPr lvl="1"/>
            <a:r>
              <a:rPr lang="nb-NO" sz="2000" dirty="0"/>
              <a:t>Bedre avfallskvalitet til forbrenning </a:t>
            </a:r>
            <a:r>
              <a:rPr lang="nb-NO" sz="2000" dirty="0" smtClean="0"/>
              <a:t>.</a:t>
            </a:r>
            <a:endParaRPr lang="nb-NO" sz="2000" dirty="0"/>
          </a:p>
          <a:p>
            <a:endParaRPr lang="nb-NO" dirty="0"/>
          </a:p>
        </p:txBody>
      </p:sp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0789690"/>
              </p:ext>
            </p:extLst>
          </p:nvPr>
        </p:nvGraphicFramePr>
        <p:xfrm>
          <a:off x="6444208" y="4221088"/>
          <a:ext cx="1609725" cy="220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Regneark" r:id="rId4" imgW="1609722" imgH="2200230" progId="Excel.Sheet.12">
                  <p:embed/>
                </p:oleObj>
              </mc:Choice>
              <mc:Fallback>
                <p:oleObj name="Regneark" r:id="rId4" imgW="1609722" imgH="220023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44208" y="4221088"/>
                        <a:ext cx="1609725" cy="2200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k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3724204"/>
              </p:ext>
            </p:extLst>
          </p:nvPr>
        </p:nvGraphicFramePr>
        <p:xfrm>
          <a:off x="8100392" y="4221088"/>
          <a:ext cx="866775" cy="220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Regneark" r:id="rId6" imgW="866857" imgH="2200230" progId="Excel.Sheet.12">
                  <p:embed/>
                </p:oleObj>
              </mc:Choice>
              <mc:Fallback>
                <p:oleObj name="Regneark" r:id="rId6" imgW="866857" imgH="220023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100392" y="4221088"/>
                        <a:ext cx="866775" cy="2200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3806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Nedgravde oppsamlingsenheter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2362200"/>
            <a:ext cx="3653779" cy="3587079"/>
          </a:xfrm>
        </p:spPr>
        <p:txBody>
          <a:bodyPr/>
          <a:lstStyle/>
          <a:p>
            <a:r>
              <a:rPr lang="nb-NO" sz="2400" dirty="0" smtClean="0"/>
              <a:t>HR har bestemt å ta i bruk nedgravde løsninger på alle returpunkt, strategiplan 2019-2023</a:t>
            </a:r>
            <a:endParaRPr lang="nb-NO" sz="240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C6218D-DFA2-4BA0-8E67-4277048B3628}" type="datetime1">
              <a:rPr lang="nb-NO" smtClean="0"/>
              <a:pPr>
                <a:defRPr/>
              </a:pPr>
              <a:t>05.10.2019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Presentasjon 2019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B3612F-3B95-437F-9526-B2A661B30FE4}" type="slidenum">
              <a:rPr lang="nb-NO" smtClean="0"/>
              <a:pPr>
                <a:defRPr/>
              </a:pPr>
              <a:t>13</a:t>
            </a:fld>
            <a:endParaRPr lang="nb-NO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979" y="2348881"/>
            <a:ext cx="4513684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941168"/>
            <a:ext cx="5739384" cy="191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829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Tømming av Molok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2362200"/>
            <a:ext cx="7190183" cy="4091136"/>
          </a:xfrm>
        </p:spPr>
        <p:txBody>
          <a:bodyPr/>
          <a:lstStyle/>
          <a:p>
            <a:r>
              <a:rPr lang="nb-NO" sz="2400" dirty="0" smtClean="0"/>
              <a:t>Tømmes med bil bygd for oppgaven – </a:t>
            </a:r>
            <a:r>
              <a:rPr lang="nb-NO" sz="2400" dirty="0" err="1" smtClean="0"/>
              <a:t>komprimatorbil</a:t>
            </a:r>
            <a:r>
              <a:rPr lang="nb-NO" sz="2400" dirty="0" smtClean="0"/>
              <a:t> med kran</a:t>
            </a:r>
          </a:p>
          <a:p>
            <a:r>
              <a:rPr lang="nb-NO" sz="2400" dirty="0" smtClean="0"/>
              <a:t>Kan og tømme overflate-</a:t>
            </a:r>
            <a:br>
              <a:rPr lang="nb-NO" sz="2400" dirty="0" smtClean="0"/>
            </a:br>
            <a:r>
              <a:rPr lang="nb-NO" sz="2400" dirty="0" smtClean="0"/>
              <a:t>konteinere og trilledunker.</a:t>
            </a:r>
            <a:endParaRPr lang="nb-NO" sz="240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C6218D-DFA2-4BA0-8E67-4277048B3628}" type="datetime1">
              <a:rPr lang="nb-NO" smtClean="0"/>
              <a:pPr>
                <a:defRPr/>
              </a:pPr>
              <a:t>05.10.2019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Presentasjon 2019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B3612F-3B95-437F-9526-B2A661B30FE4}" type="slidenum">
              <a:rPr lang="nb-NO" smtClean="0"/>
              <a:pPr>
                <a:defRPr/>
              </a:pPr>
              <a:t>14</a:t>
            </a:fld>
            <a:endParaRPr lang="nb-NO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140968"/>
            <a:ext cx="4127177" cy="3237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Y:\Bilder\Resized_20180327_145643_8275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05064"/>
            <a:ext cx="3744416" cy="237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ktangel 6"/>
          <p:cNvSpPr/>
          <p:nvPr/>
        </p:nvSpPr>
        <p:spPr>
          <a:xfrm>
            <a:off x="4067944" y="404664"/>
            <a:ext cx="3339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>
                <a:hlinkClick r:id="rId4"/>
              </a:rPr>
              <a:t>https://</a:t>
            </a:r>
            <a:r>
              <a:rPr lang="nb-NO" dirty="0" smtClean="0">
                <a:hlinkClick r:id="rId4"/>
              </a:rPr>
              <a:t>youtu.be/AoqB-ISTnSw</a:t>
            </a:r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1192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Forsøk med innsamling av plast.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2362201"/>
            <a:ext cx="3949823" cy="2002904"/>
          </a:xfrm>
        </p:spPr>
        <p:txBody>
          <a:bodyPr/>
          <a:lstStyle/>
          <a:p>
            <a:r>
              <a:rPr lang="nb-NO" sz="2000" dirty="0" smtClean="0"/>
              <a:t>Forsøk i høst, frem til januar 2020, i samarbeid med Grønt Punkt Norge.</a:t>
            </a:r>
          </a:p>
          <a:p>
            <a:r>
              <a:rPr lang="nb-NO" sz="2000" dirty="0" smtClean="0"/>
              <a:t>Kikut i Hol og Oppheim i Ål.</a:t>
            </a:r>
            <a:endParaRPr lang="nb-NO" sz="200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C6218D-DFA2-4BA0-8E67-4277048B3628}" type="datetime1">
              <a:rPr lang="nb-NO" smtClean="0"/>
              <a:pPr>
                <a:defRPr/>
              </a:pPr>
              <a:t>05.10.2019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Presentasjon 2019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B3612F-3B95-437F-9526-B2A661B30FE4}" type="slidenum">
              <a:rPr lang="nb-NO" smtClean="0"/>
              <a:pPr>
                <a:defRPr/>
              </a:pPr>
              <a:t>15</a:t>
            </a:fld>
            <a:endParaRPr lang="nb-NO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20888"/>
            <a:ext cx="3904790" cy="3313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221088"/>
            <a:ext cx="3696195" cy="2230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448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Utfordringer?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2362200"/>
            <a:ext cx="8054280" cy="4360863"/>
          </a:xfrm>
        </p:spPr>
        <p:txBody>
          <a:bodyPr/>
          <a:lstStyle/>
          <a:p>
            <a:r>
              <a:rPr lang="nb-NO" dirty="0" smtClean="0"/>
              <a:t>Kapasitet i forhold til utbygging og økt bruk.</a:t>
            </a:r>
          </a:p>
          <a:p>
            <a:pPr lvl="1"/>
            <a:r>
              <a:rPr lang="nb-NO" sz="2000" dirty="0" smtClean="0"/>
              <a:t>Høytider/ ferier: økt frekvens, midlertidig økt kapasitet.</a:t>
            </a:r>
          </a:p>
          <a:p>
            <a:pPr lvl="1"/>
            <a:r>
              <a:rPr lang="nb-NO" sz="2000" dirty="0" smtClean="0"/>
              <a:t>Få med nye punkt eller utviding av punkt i planverk.</a:t>
            </a:r>
          </a:p>
          <a:p>
            <a:r>
              <a:rPr lang="nb-NO" dirty="0" smtClean="0"/>
              <a:t>Flere fraksjoner vil gi mer transport, henter kun en fraksjon om gangen.</a:t>
            </a:r>
          </a:p>
          <a:p>
            <a:r>
              <a:rPr lang="nb-NO" dirty="0" smtClean="0"/>
              <a:t>Misbruk og feilbruk av kommunal renovasjon.</a:t>
            </a:r>
          </a:p>
          <a:p>
            <a:pPr lvl="1"/>
            <a:r>
              <a:rPr lang="nb-NO" sz="2000" dirty="0" smtClean="0"/>
              <a:t>Overvåking, informasjon</a:t>
            </a:r>
            <a:r>
              <a:rPr lang="nb-NO" dirty="0" smtClean="0"/>
              <a:t> </a:t>
            </a:r>
          </a:p>
          <a:p>
            <a:r>
              <a:rPr lang="nb-NO" dirty="0" smtClean="0"/>
              <a:t>Parkering, trafikkflyt på punktene </a:t>
            </a:r>
          </a:p>
          <a:p>
            <a:r>
              <a:rPr lang="nb-NO" dirty="0" smtClean="0"/>
              <a:t>Tilgang på punktene – avstand til punktene.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C6218D-DFA2-4BA0-8E67-4277048B3628}" type="datetime1">
              <a:rPr lang="nb-NO" smtClean="0"/>
              <a:pPr>
                <a:defRPr/>
              </a:pPr>
              <a:t>05.10.2019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Presentasjon 2019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B3612F-3B95-437F-9526-B2A661B30FE4}" type="slidenum">
              <a:rPr lang="nb-NO" smtClean="0"/>
              <a:pPr>
                <a:defRPr/>
              </a:pPr>
              <a:t>16</a:t>
            </a:fld>
            <a:endParaRPr lang="nb-NO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294" y="190153"/>
            <a:ext cx="1805186" cy="171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5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Erfaringer så langt!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2362200"/>
            <a:ext cx="8054280" cy="3724275"/>
          </a:xfrm>
        </p:spPr>
        <p:txBody>
          <a:bodyPr/>
          <a:lstStyle/>
          <a:p>
            <a:r>
              <a:rPr lang="nb-NO" dirty="0" smtClean="0"/>
              <a:t>Mindre forsøpling og feilbruk.</a:t>
            </a:r>
          </a:p>
          <a:p>
            <a:r>
              <a:rPr lang="nb-NO" dirty="0" smtClean="0"/>
              <a:t>Returpunktene oppfattes som </a:t>
            </a:r>
            <a:r>
              <a:rPr lang="nb-NO" dirty="0" err="1" smtClean="0"/>
              <a:t>ryddigere</a:t>
            </a:r>
            <a:r>
              <a:rPr lang="nb-NO" dirty="0" smtClean="0"/>
              <a:t>, finere.</a:t>
            </a:r>
          </a:p>
          <a:p>
            <a:r>
              <a:rPr lang="nb-NO" dirty="0" smtClean="0"/>
              <a:t>Transportkapasiteten er utfordrende </a:t>
            </a:r>
            <a:r>
              <a:rPr lang="nb-NO" dirty="0" err="1" smtClean="0"/>
              <a:t>ift</a:t>
            </a:r>
            <a:r>
              <a:rPr lang="nb-NO" dirty="0" smtClean="0"/>
              <a:t> utbygging og mengde - flere biler.</a:t>
            </a:r>
          </a:p>
          <a:p>
            <a:r>
              <a:rPr lang="nb-NO" dirty="0" smtClean="0"/>
              <a:t>Lite skader på oppsamlingsenhetene, mindre branner.</a:t>
            </a:r>
          </a:p>
          <a:p>
            <a:r>
              <a:rPr lang="nb-NO" dirty="0" smtClean="0"/>
              <a:t>Krever mindre vedlikehold, men større arbeid dersom hele enheten må byttes.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C6218D-DFA2-4BA0-8E67-4277048B3628}" type="datetime1">
              <a:rPr lang="nb-NO" smtClean="0"/>
              <a:pPr>
                <a:defRPr/>
              </a:pPr>
              <a:t>05.10.2019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Presentasjon 2019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B3612F-3B95-437F-9526-B2A661B30FE4}" type="slidenum">
              <a:rPr lang="nb-NO" smtClean="0"/>
              <a:pPr>
                <a:defRPr/>
              </a:pPr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261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Informasjon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2362200"/>
            <a:ext cx="8126288" cy="3724275"/>
          </a:xfrm>
        </p:spPr>
        <p:txBody>
          <a:bodyPr/>
          <a:lstStyle/>
          <a:p>
            <a:r>
              <a:rPr lang="nb-NO" dirty="0"/>
              <a:t>Nettside </a:t>
            </a:r>
            <a:r>
              <a:rPr lang="nb-NO" sz="2000" dirty="0" smtClean="0">
                <a:hlinkClick r:id="rId2"/>
              </a:rPr>
              <a:t>www.hallingdalrenovasjon.no</a:t>
            </a:r>
            <a:r>
              <a:rPr lang="nb-NO" dirty="0" smtClean="0"/>
              <a:t>, SMS, post,</a:t>
            </a:r>
            <a:br>
              <a:rPr lang="nb-NO" dirty="0" smtClean="0"/>
            </a:br>
            <a:r>
              <a:rPr lang="nb-NO" dirty="0" smtClean="0"/>
              <a:t>FB </a:t>
            </a:r>
            <a:r>
              <a:rPr lang="nb-NO" sz="2000" dirty="0" smtClean="0">
                <a:hlinkClick r:id="rId3"/>
              </a:rPr>
              <a:t>www.facebook.com/hallingdalrenovasjon</a:t>
            </a:r>
            <a:r>
              <a:rPr lang="nb-NO" dirty="0" smtClean="0"/>
              <a:t>, avis, magasin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C6218D-DFA2-4BA0-8E67-4277048B3628}" type="datetime1">
              <a:rPr lang="nb-NO" smtClean="0"/>
              <a:pPr>
                <a:defRPr/>
              </a:pPr>
              <a:t>05.10.2019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Presentasjon 2019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B3612F-3B95-437F-9526-B2A661B30FE4}" type="slidenum">
              <a:rPr lang="nb-NO" smtClean="0"/>
              <a:pPr>
                <a:defRPr/>
              </a:pPr>
              <a:t>18</a:t>
            </a:fld>
            <a:endParaRPr lang="nb-NO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460954"/>
            <a:ext cx="5328592" cy="2879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113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Biogassanlegg?</a:t>
            </a:r>
            <a:br>
              <a:rPr lang="nb-NO" dirty="0" smtClean="0"/>
            </a:br>
            <a:r>
              <a:rPr lang="nb-NO" sz="1800" dirty="0" smtClean="0"/>
              <a:t>Matavfall og husdyrgjødsel, samt slam.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C6218D-DFA2-4BA0-8E67-4277048B3628}" type="datetime1">
              <a:rPr lang="nb-NO" smtClean="0"/>
              <a:t>05.10.2019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Presentasjon 2017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B3612F-3B95-437F-9526-B2A661B30FE4}" type="slidenum">
              <a:rPr lang="nb-NO" smtClean="0"/>
              <a:pPr>
                <a:defRPr/>
              </a:pPr>
              <a:t>19</a:t>
            </a:fld>
            <a:endParaRPr lang="nb-NO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308142"/>
            <a:ext cx="6480720" cy="4073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kstSylinder 6"/>
          <p:cNvSpPr txBox="1"/>
          <p:nvPr/>
        </p:nvSpPr>
        <p:spPr>
          <a:xfrm>
            <a:off x="6165255" y="5442580"/>
            <a:ext cx="2016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>
                <a:solidFill>
                  <a:schemeClr val="bg2"/>
                </a:solidFill>
              </a:rPr>
              <a:t>Biogass et miljøvennlig</a:t>
            </a:r>
          </a:p>
          <a:p>
            <a:r>
              <a:rPr lang="nb-NO" sz="1400" dirty="0" smtClean="0">
                <a:solidFill>
                  <a:schemeClr val="bg2"/>
                </a:solidFill>
              </a:rPr>
              <a:t>drivstoff!</a:t>
            </a:r>
            <a:endParaRPr lang="nb-NO" sz="1400" dirty="0">
              <a:solidFill>
                <a:schemeClr val="bg2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60648"/>
            <a:ext cx="2640516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550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298214"/>
            <a:ext cx="4392487" cy="35790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683568" y="755377"/>
            <a:ext cx="7924800" cy="1161455"/>
          </a:xfrm>
        </p:spPr>
        <p:txBody>
          <a:bodyPr/>
          <a:lstStyle/>
          <a:p>
            <a:r>
              <a:rPr lang="nb-NO" dirty="0" smtClean="0"/>
              <a:t>Åtte anlegg, hovedanlegg i </a:t>
            </a:r>
            <a:r>
              <a:rPr lang="nb-NO" dirty="0" err="1" smtClean="0"/>
              <a:t>Kleivi</a:t>
            </a:r>
            <a:r>
              <a:rPr lang="nb-NO" dirty="0" smtClean="0"/>
              <a:t> næringspark i Ål kommune.</a:t>
            </a:r>
            <a:endParaRPr lang="nb-NO" dirty="0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4"/>
          </p:nvPr>
        </p:nvSpPr>
        <p:spPr>
          <a:xfrm>
            <a:off x="2438400" y="6248400"/>
            <a:ext cx="2130425" cy="474663"/>
          </a:xfrm>
        </p:spPr>
        <p:txBody>
          <a:bodyPr/>
          <a:lstStyle/>
          <a:p>
            <a:fld id="{AAA0A438-6C49-4DBB-B7F0-BE90B0CC3B5D}" type="datetime1">
              <a:rPr lang="nb-NO" smtClean="0">
                <a:solidFill>
                  <a:srgbClr val="003366"/>
                </a:solidFill>
              </a:rPr>
              <a:t>05.10.2019</a:t>
            </a:fld>
            <a:endParaRPr lang="nb-NO">
              <a:solidFill>
                <a:srgbClr val="003366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6"/>
          </p:nvPr>
        </p:nvSpPr>
        <p:spPr>
          <a:xfrm>
            <a:off x="84138" y="6242050"/>
            <a:ext cx="587375" cy="488950"/>
          </a:xfrm>
        </p:spPr>
        <p:txBody>
          <a:bodyPr/>
          <a:lstStyle/>
          <a:p>
            <a:fld id="{FA2DC75C-41EC-489D-9990-FA622194F7D8}" type="slidenum">
              <a:rPr lang="nb-NO" smtClean="0">
                <a:solidFill>
                  <a:srgbClr val="FFFFFF"/>
                </a:solidFill>
              </a:rPr>
              <a:pPr/>
              <a:t>2</a:t>
            </a:fld>
            <a:endParaRPr lang="nb-NO">
              <a:solidFill>
                <a:srgbClr val="FFFFFF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247" y="188640"/>
            <a:ext cx="2054225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llipse 2"/>
          <p:cNvSpPr/>
          <p:nvPr/>
        </p:nvSpPr>
        <p:spPr>
          <a:xfrm>
            <a:off x="4716016" y="3140968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Ellipse 5"/>
          <p:cNvSpPr/>
          <p:nvPr/>
        </p:nvSpPr>
        <p:spPr>
          <a:xfrm rot="20733391" flipH="1">
            <a:off x="1018909" y="3096749"/>
            <a:ext cx="3283740" cy="1372827"/>
          </a:xfrm>
          <a:prstGeom prst="ellipse">
            <a:avLst/>
          </a:prstGeom>
          <a:solidFill>
            <a:srgbClr val="C00000">
              <a:alpha val="1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Bilde 8"/>
          <p:cNvPicPr/>
          <p:nvPr/>
        </p:nvPicPr>
        <p:blipFill rotWithShape="1">
          <a:blip r:embed="rId5"/>
          <a:srcRect l="26471" t="6478" r="17720" b="4319"/>
          <a:stretch/>
        </p:blipFill>
        <p:spPr bwMode="auto">
          <a:xfrm>
            <a:off x="4716017" y="2298214"/>
            <a:ext cx="4285456" cy="35790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83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dirty="0" smtClean="0">
                <a:solidFill>
                  <a:schemeClr val="tx1"/>
                </a:solidFill>
              </a:rPr>
              <a:t>Eiere og styring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734580242"/>
              </p:ext>
            </p:extLst>
          </p:nvPr>
        </p:nvGraphicFramePr>
        <p:xfrm>
          <a:off x="4644008" y="2276872"/>
          <a:ext cx="4499992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kstSylinder 4"/>
          <p:cNvSpPr txBox="1"/>
          <p:nvPr/>
        </p:nvSpPr>
        <p:spPr>
          <a:xfrm>
            <a:off x="755576" y="2420888"/>
            <a:ext cx="583264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nb-NO" sz="2000" dirty="0" smtClean="0">
                <a:solidFill>
                  <a:srgbClr val="003366"/>
                </a:solidFill>
              </a:rPr>
              <a:t> </a:t>
            </a:r>
            <a:r>
              <a:rPr lang="nb-NO" sz="2200" dirty="0" smtClean="0">
                <a:solidFill>
                  <a:srgbClr val="003366"/>
                </a:solidFill>
              </a:rPr>
              <a:t>Interkommunalt samarbeid stifta 1980 - §27. </a:t>
            </a:r>
          </a:p>
          <a:p>
            <a:pPr>
              <a:buFont typeface="Arial" pitchFamily="34" charset="0"/>
              <a:buChar char="•"/>
            </a:pPr>
            <a:r>
              <a:rPr lang="nb-NO" sz="2200" dirty="0" smtClean="0">
                <a:solidFill>
                  <a:srgbClr val="003366"/>
                </a:solidFill>
              </a:rPr>
              <a:t> Interkommunalt selskap (IKS) fra 2003.</a:t>
            </a:r>
          </a:p>
          <a:p>
            <a:pPr>
              <a:buFont typeface="Arial" pitchFamily="34" charset="0"/>
              <a:buChar char="•"/>
            </a:pPr>
            <a:r>
              <a:rPr lang="nb-NO" sz="2200" dirty="0" smtClean="0">
                <a:solidFill>
                  <a:srgbClr val="003366"/>
                </a:solidFill>
              </a:rPr>
              <a:t> Hovedbase i </a:t>
            </a:r>
            <a:r>
              <a:rPr lang="nb-NO" sz="2200" dirty="0" err="1" smtClean="0">
                <a:solidFill>
                  <a:srgbClr val="003366"/>
                </a:solidFill>
              </a:rPr>
              <a:t>Kleivi</a:t>
            </a:r>
            <a:r>
              <a:rPr lang="nb-NO" sz="2200" dirty="0" smtClean="0">
                <a:solidFill>
                  <a:srgbClr val="003366"/>
                </a:solidFill>
              </a:rPr>
              <a:t> næringspark i Ål.</a:t>
            </a:r>
          </a:p>
          <a:p>
            <a:pPr>
              <a:buFont typeface="Arial" pitchFamily="34" charset="0"/>
              <a:buChar char="•"/>
            </a:pPr>
            <a:r>
              <a:rPr lang="nb-NO" sz="2200" dirty="0" smtClean="0">
                <a:solidFill>
                  <a:srgbClr val="003366"/>
                </a:solidFill>
              </a:rPr>
              <a:t> Bruker kommunerevisjonen som revisor.</a:t>
            </a:r>
          </a:p>
          <a:p>
            <a:pPr>
              <a:buFont typeface="Arial" pitchFamily="34" charset="0"/>
              <a:buChar char="•"/>
            </a:pPr>
            <a:r>
              <a:rPr lang="nb-NO" sz="2200" dirty="0" smtClean="0">
                <a:solidFill>
                  <a:srgbClr val="003366"/>
                </a:solidFill>
              </a:rPr>
              <a:t> Styret har 8 medlemmer, med 7 fra   kommunene og 1(+1) fra de ansatte.</a:t>
            </a:r>
          </a:p>
          <a:p>
            <a:pPr>
              <a:buFont typeface="Arial" pitchFamily="34" charset="0"/>
              <a:buChar char="•"/>
            </a:pPr>
            <a:r>
              <a:rPr lang="nb-NO" sz="2200" dirty="0" smtClean="0">
                <a:solidFill>
                  <a:srgbClr val="003366"/>
                </a:solidFill>
              </a:rPr>
              <a:t> Representantskapet har 2 </a:t>
            </a:r>
            <a:r>
              <a:rPr lang="nb-NO" sz="2200" dirty="0" err="1" smtClean="0">
                <a:solidFill>
                  <a:srgbClr val="003366"/>
                </a:solidFill>
              </a:rPr>
              <a:t>repr</a:t>
            </a:r>
            <a:r>
              <a:rPr lang="nb-NO" sz="2200" dirty="0" smtClean="0">
                <a:solidFill>
                  <a:srgbClr val="003366"/>
                </a:solidFill>
              </a:rPr>
              <a:t/>
            </a:r>
            <a:br>
              <a:rPr lang="nb-NO" sz="2200" dirty="0" smtClean="0">
                <a:solidFill>
                  <a:srgbClr val="003366"/>
                </a:solidFill>
              </a:rPr>
            </a:br>
            <a:r>
              <a:rPr lang="nb-NO" sz="2200" dirty="0" smtClean="0">
                <a:solidFill>
                  <a:srgbClr val="003366"/>
                </a:solidFill>
              </a:rPr>
              <a:t>fra hver kommune, til sammen 14.</a:t>
            </a:r>
          </a:p>
          <a:p>
            <a:pPr>
              <a:buFont typeface="Arial" pitchFamily="34" charset="0"/>
              <a:buChar char="•"/>
            </a:pPr>
            <a:r>
              <a:rPr lang="nb-NO" sz="2200" dirty="0" smtClean="0">
                <a:solidFill>
                  <a:srgbClr val="003366"/>
                </a:solidFill>
              </a:rPr>
              <a:t> Styret har normalt 10 til 12 møter</a:t>
            </a:r>
            <a:br>
              <a:rPr lang="nb-NO" sz="2200" dirty="0" smtClean="0">
                <a:solidFill>
                  <a:srgbClr val="003366"/>
                </a:solidFill>
              </a:rPr>
            </a:br>
            <a:r>
              <a:rPr lang="nb-NO" sz="2200" dirty="0" smtClean="0">
                <a:solidFill>
                  <a:srgbClr val="003366"/>
                </a:solidFill>
              </a:rPr>
              <a:t>i året.</a:t>
            </a:r>
          </a:p>
          <a:p>
            <a:pPr>
              <a:buFont typeface="Arial" pitchFamily="34" charset="0"/>
              <a:buChar char="•"/>
            </a:pPr>
            <a:r>
              <a:rPr lang="nb-NO" sz="2200" dirty="0" smtClean="0">
                <a:solidFill>
                  <a:srgbClr val="003366"/>
                </a:solidFill>
              </a:rPr>
              <a:t> Representantskapet har</a:t>
            </a:r>
            <a:br>
              <a:rPr lang="nb-NO" sz="2200" dirty="0" smtClean="0">
                <a:solidFill>
                  <a:srgbClr val="003366"/>
                </a:solidFill>
              </a:rPr>
            </a:br>
            <a:r>
              <a:rPr lang="nb-NO" sz="2200" dirty="0" smtClean="0">
                <a:solidFill>
                  <a:srgbClr val="003366"/>
                </a:solidFill>
              </a:rPr>
              <a:t>normalt 2 møter i året.</a:t>
            </a:r>
          </a:p>
          <a:p>
            <a:pPr>
              <a:buFont typeface="Arial" pitchFamily="34" charset="0"/>
              <a:buChar char="•"/>
            </a:pPr>
            <a:endParaRPr lang="nb-NO" sz="2200" dirty="0" smtClean="0">
              <a:solidFill>
                <a:srgbClr val="003366"/>
              </a:solidFill>
            </a:endParaRPr>
          </a:p>
          <a:p>
            <a:pPr>
              <a:buFont typeface="Arial" pitchFamily="34" charset="0"/>
              <a:buChar char="•"/>
            </a:pPr>
            <a:endParaRPr lang="nb-NO" sz="2000" dirty="0">
              <a:solidFill>
                <a:srgbClr val="003366"/>
              </a:solidFill>
            </a:endParaRP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DE8BF5-1CF7-4222-A492-74F6790A466F}" type="datetime1">
              <a:rPr lang="nb-NO" smtClean="0">
                <a:solidFill>
                  <a:srgbClr val="003366"/>
                </a:solidFill>
              </a:rPr>
              <a:t>05.10.2019</a:t>
            </a:fld>
            <a:endParaRPr lang="nb-NO" dirty="0">
              <a:solidFill>
                <a:srgbClr val="003366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C11A00-AD6E-4CC7-822E-293B5D323DB5}" type="slidenum">
              <a:rPr lang="nb-NO" smtClean="0">
                <a:solidFill>
                  <a:srgbClr val="FFFFFF"/>
                </a:solidFill>
              </a:rPr>
              <a:pPr>
                <a:defRPr/>
              </a:pPr>
              <a:t>3</a:t>
            </a:fld>
            <a:endParaRPr lang="nb-NO">
              <a:solidFill>
                <a:srgbClr val="FFFFFF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88640"/>
            <a:ext cx="2054225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4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solidFill>
                  <a:schemeClr val="tx1"/>
                </a:solidFill>
              </a:rPr>
              <a:t>Abonnenter og tonn</a:t>
            </a:r>
            <a:br>
              <a:rPr lang="nb-NO" dirty="0" smtClean="0">
                <a:solidFill>
                  <a:schemeClr val="tx1"/>
                </a:solidFill>
              </a:rPr>
            </a:br>
            <a:r>
              <a:rPr lang="nb-NO" dirty="0" smtClean="0">
                <a:solidFill>
                  <a:schemeClr val="tx1"/>
                </a:solidFill>
              </a:rPr>
              <a:t>avfall</a:t>
            </a:r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Husholdning med henteordning – 10550</a:t>
            </a:r>
          </a:p>
          <a:p>
            <a:r>
              <a:rPr lang="nb-NO" dirty="0" smtClean="0"/>
              <a:t>Husholdning med bringeordning – 1350</a:t>
            </a:r>
          </a:p>
          <a:p>
            <a:r>
              <a:rPr lang="nb-NO" dirty="0" smtClean="0"/>
              <a:t>Hytterenovasjon – 22400</a:t>
            </a:r>
          </a:p>
          <a:p>
            <a:r>
              <a:rPr lang="nb-NO" dirty="0" smtClean="0"/>
              <a:t>Totalt mottatt mengde </a:t>
            </a:r>
            <a:r>
              <a:rPr lang="nb-NO" dirty="0" err="1" smtClean="0"/>
              <a:t>ca</a:t>
            </a:r>
            <a:r>
              <a:rPr lang="nb-NO" dirty="0" smtClean="0"/>
              <a:t> 30000-33000 tonn</a:t>
            </a:r>
          </a:p>
          <a:p>
            <a:pPr lvl="1">
              <a:buFont typeface="Wingdings" pitchFamily="2" charset="2"/>
              <a:buChar char="Ø"/>
            </a:pPr>
            <a:r>
              <a:rPr lang="nb-NO" dirty="0" smtClean="0"/>
              <a:t>Avfall </a:t>
            </a:r>
            <a:r>
              <a:rPr lang="nb-NO" dirty="0" err="1" smtClean="0"/>
              <a:t>hush</a:t>
            </a:r>
            <a:r>
              <a:rPr lang="nb-NO" dirty="0" smtClean="0"/>
              <a:t> og hytter </a:t>
            </a:r>
            <a:r>
              <a:rPr lang="nb-NO" dirty="0" err="1" smtClean="0"/>
              <a:t>ca</a:t>
            </a:r>
            <a:r>
              <a:rPr lang="nb-NO" dirty="0" smtClean="0"/>
              <a:t> 16- 17000 tonn</a:t>
            </a:r>
          </a:p>
          <a:p>
            <a:pPr lvl="1">
              <a:buFont typeface="Wingdings" pitchFamily="2" charset="2"/>
              <a:buChar char="Ø"/>
            </a:pPr>
            <a:r>
              <a:rPr lang="nb-NO" dirty="0" smtClean="0"/>
              <a:t>Avfall andre kommuner og næring </a:t>
            </a:r>
            <a:r>
              <a:rPr lang="nb-NO" dirty="0" err="1" smtClean="0"/>
              <a:t>ca</a:t>
            </a:r>
            <a:r>
              <a:rPr lang="nb-NO" dirty="0" smtClean="0"/>
              <a:t> 15000 tonn</a:t>
            </a:r>
          </a:p>
          <a:p>
            <a:pPr lvl="1">
              <a:buFont typeface="Wingdings" pitchFamily="2" charset="2"/>
              <a:buChar char="Ø"/>
            </a:pPr>
            <a:r>
              <a:rPr lang="nb-NO" dirty="0" smtClean="0"/>
              <a:t>Omtrent 30 avfallsfraksjoner/ avfallstyper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D68FEE-8835-434B-B110-45AD92D1273D}" type="datetime1">
              <a:rPr lang="nb-NO" smtClean="0"/>
              <a:t>05.10.2019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B3612F-3B95-437F-9526-B2A661B30FE4}" type="slidenum">
              <a:rPr lang="nb-NO" smtClean="0"/>
              <a:pPr>
                <a:defRPr/>
              </a:pPr>
              <a:t>4</a:t>
            </a:fld>
            <a:endParaRPr lang="nb-NO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60648"/>
            <a:ext cx="1622425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497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DCIM\100OLYMP\P10113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8208912" cy="559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D87A6C-669E-438F-9E51-5B4A888FDCB4}" type="datetime1">
              <a:rPr lang="nb-NO" smtClean="0"/>
              <a:t>05.10.2019</a:t>
            </a:fld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B3612F-3B95-437F-9526-B2A661B30FE4}" type="slidenum">
              <a:rPr lang="nb-NO" smtClean="0"/>
              <a:pPr>
                <a:defRPr/>
              </a:pPr>
              <a:t>5</a:t>
            </a:fld>
            <a:endParaRPr lang="nb-NO"/>
          </a:p>
        </p:txBody>
      </p:sp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395536" y="633413"/>
            <a:ext cx="5868080" cy="810344"/>
          </a:xfrm>
        </p:spPr>
        <p:txBody>
          <a:bodyPr/>
          <a:lstStyle/>
          <a:p>
            <a:r>
              <a:rPr lang="nb-NO" dirty="0" smtClean="0"/>
              <a:t>To ovnslinjer med energigjenvinning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3661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8136904" cy="5774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3231062" y="95269"/>
            <a:ext cx="5457913" cy="432048"/>
          </a:xfrm>
        </p:spPr>
        <p:txBody>
          <a:bodyPr/>
          <a:lstStyle/>
          <a:p>
            <a:r>
              <a:rPr lang="nb-NO" sz="2400" dirty="0" err="1" smtClean="0"/>
              <a:t>Hagaskogen</a:t>
            </a:r>
            <a:r>
              <a:rPr lang="nb-NO" sz="2400" dirty="0" smtClean="0"/>
              <a:t> komposteringsanlegg</a:t>
            </a:r>
            <a:endParaRPr lang="nb-NO" sz="2400" dirty="0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B71963-DED0-4878-B79D-42E9EE91F009}" type="datetime1">
              <a:rPr lang="nb-NO" smtClean="0"/>
              <a:t>05.10.2019</a:t>
            </a:fld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B3612F-3B95-437F-9526-B2A661B30FE4}" type="slidenum">
              <a:rPr lang="nb-NO" smtClean="0"/>
              <a:pPr>
                <a:defRPr/>
              </a:pPr>
              <a:t>6</a:t>
            </a:fld>
            <a:endParaRPr lang="nb-NO"/>
          </a:p>
        </p:txBody>
      </p:sp>
      <p:sp>
        <p:nvSpPr>
          <p:cNvPr id="3" name="TekstSylinder 2"/>
          <p:cNvSpPr txBox="1"/>
          <p:nvPr/>
        </p:nvSpPr>
        <p:spPr>
          <a:xfrm>
            <a:off x="2771800" y="3939300"/>
            <a:ext cx="9115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rgbClr val="000000"/>
                </a:solidFill>
              </a:rPr>
              <a:t>Tipprampe</a:t>
            </a:r>
            <a:endParaRPr lang="nb-NO" sz="1200" dirty="0">
              <a:solidFill>
                <a:srgbClr val="000000"/>
              </a:solidFill>
            </a:endParaRPr>
          </a:p>
        </p:txBody>
      </p:sp>
      <p:sp>
        <p:nvSpPr>
          <p:cNvPr id="6" name="TekstSylinder 5"/>
          <p:cNvSpPr txBox="1"/>
          <p:nvPr/>
        </p:nvSpPr>
        <p:spPr>
          <a:xfrm>
            <a:off x="4494757" y="4531698"/>
            <a:ext cx="11416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>
                <a:solidFill>
                  <a:schemeClr val="accent3"/>
                </a:solidFill>
              </a:rPr>
              <a:t>Mellomlagring, </a:t>
            </a:r>
          </a:p>
          <a:p>
            <a:r>
              <a:rPr lang="nb-NO" sz="1100" dirty="0" smtClean="0">
                <a:solidFill>
                  <a:schemeClr val="accent3"/>
                </a:solidFill>
              </a:rPr>
              <a:t>biologisk</a:t>
            </a:r>
            <a:endParaRPr lang="nb-NO" sz="1100" dirty="0">
              <a:solidFill>
                <a:schemeClr val="accent3"/>
              </a:solidFill>
            </a:endParaRPr>
          </a:p>
        </p:txBody>
      </p:sp>
      <p:sp>
        <p:nvSpPr>
          <p:cNvPr id="7" name="TekstSylinder 6"/>
          <p:cNvSpPr txBox="1"/>
          <p:nvPr/>
        </p:nvSpPr>
        <p:spPr>
          <a:xfrm>
            <a:off x="5940152" y="4970785"/>
            <a:ext cx="16417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accent3"/>
                </a:solidFill>
              </a:rPr>
              <a:t>Komposteringsranker</a:t>
            </a:r>
            <a:endParaRPr lang="nb-NO" sz="1200" dirty="0">
              <a:solidFill>
                <a:schemeClr val="accent3"/>
              </a:solidFill>
            </a:endParaRPr>
          </a:p>
        </p:txBody>
      </p:sp>
      <p:sp>
        <p:nvSpPr>
          <p:cNvPr id="8" name="TekstSylinder 7"/>
          <p:cNvSpPr txBox="1"/>
          <p:nvPr/>
        </p:nvSpPr>
        <p:spPr>
          <a:xfrm>
            <a:off x="3923928" y="3356992"/>
            <a:ext cx="10967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rgbClr val="000000"/>
                </a:solidFill>
              </a:rPr>
              <a:t>Ettermodning</a:t>
            </a:r>
            <a:endParaRPr lang="nb-NO" sz="1200" dirty="0">
              <a:solidFill>
                <a:srgbClr val="000000"/>
              </a:solidFill>
            </a:endParaRPr>
          </a:p>
        </p:txBody>
      </p:sp>
      <p:sp>
        <p:nvSpPr>
          <p:cNvPr id="9" name="TekstSylinder 8"/>
          <p:cNvSpPr txBox="1"/>
          <p:nvPr/>
        </p:nvSpPr>
        <p:spPr>
          <a:xfrm>
            <a:off x="5269019" y="3428999"/>
            <a:ext cx="441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accent3"/>
                </a:solidFill>
              </a:rPr>
              <a:t>Sikt</a:t>
            </a:r>
            <a:endParaRPr lang="nb-NO" sz="1200" dirty="0">
              <a:solidFill>
                <a:schemeClr val="accent3"/>
              </a:solidFill>
            </a:endParaRPr>
          </a:p>
        </p:txBody>
      </p:sp>
      <p:sp>
        <p:nvSpPr>
          <p:cNvPr id="10" name="TekstSylinder 9"/>
          <p:cNvSpPr txBox="1"/>
          <p:nvPr/>
        </p:nvSpPr>
        <p:spPr>
          <a:xfrm>
            <a:off x="4199805" y="1988840"/>
            <a:ext cx="20601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accent3"/>
                </a:solidFill>
              </a:rPr>
              <a:t>Ferdigkompost til utlevering</a:t>
            </a:r>
            <a:endParaRPr lang="nb-NO" sz="1200" dirty="0">
              <a:solidFill>
                <a:schemeClr val="accent3"/>
              </a:solidFill>
            </a:endParaRPr>
          </a:p>
        </p:txBody>
      </p:sp>
      <p:sp>
        <p:nvSpPr>
          <p:cNvPr id="11" name="TekstSylinder 10"/>
          <p:cNvSpPr txBox="1"/>
          <p:nvPr/>
        </p:nvSpPr>
        <p:spPr>
          <a:xfrm>
            <a:off x="2987824" y="1484784"/>
            <a:ext cx="9092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err="1" smtClean="0">
                <a:solidFill>
                  <a:schemeClr val="accent3"/>
                </a:solidFill>
              </a:rPr>
              <a:t>Fettlagune</a:t>
            </a:r>
            <a:endParaRPr lang="nb-NO" sz="1200" dirty="0">
              <a:solidFill>
                <a:schemeClr val="accent3"/>
              </a:solidFill>
            </a:endParaRPr>
          </a:p>
        </p:txBody>
      </p:sp>
      <p:sp>
        <p:nvSpPr>
          <p:cNvPr id="12" name="TekstSylinder 11"/>
          <p:cNvSpPr txBox="1"/>
          <p:nvPr/>
        </p:nvSpPr>
        <p:spPr>
          <a:xfrm>
            <a:off x="2843808" y="2280746"/>
            <a:ext cx="9925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>
                <a:solidFill>
                  <a:srgbClr val="000000"/>
                </a:solidFill>
              </a:rPr>
              <a:t>Lagune for</a:t>
            </a:r>
          </a:p>
          <a:p>
            <a:r>
              <a:rPr lang="nb-NO" sz="1100" dirty="0" smtClean="0">
                <a:solidFill>
                  <a:srgbClr val="000000"/>
                </a:solidFill>
              </a:rPr>
              <a:t>problemslam</a:t>
            </a:r>
            <a:endParaRPr lang="nb-NO" sz="1100" dirty="0">
              <a:solidFill>
                <a:srgbClr val="000000"/>
              </a:solidFill>
            </a:endParaRPr>
          </a:p>
        </p:txBody>
      </p:sp>
      <p:sp>
        <p:nvSpPr>
          <p:cNvPr id="13" name="TekstSylinder 12"/>
          <p:cNvSpPr txBox="1"/>
          <p:nvPr/>
        </p:nvSpPr>
        <p:spPr>
          <a:xfrm>
            <a:off x="1187624" y="548680"/>
            <a:ext cx="10310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>
                <a:solidFill>
                  <a:schemeClr val="accent3"/>
                </a:solidFill>
              </a:rPr>
              <a:t>Lagune for</a:t>
            </a:r>
          </a:p>
          <a:p>
            <a:r>
              <a:rPr lang="nb-NO" sz="1100" dirty="0" smtClean="0">
                <a:solidFill>
                  <a:schemeClr val="accent3"/>
                </a:solidFill>
              </a:rPr>
              <a:t>overflatevann</a:t>
            </a:r>
            <a:endParaRPr lang="nb-NO" sz="1100" dirty="0">
              <a:solidFill>
                <a:schemeClr val="accent3"/>
              </a:solidFill>
            </a:endParaRPr>
          </a:p>
        </p:txBody>
      </p:sp>
      <p:sp>
        <p:nvSpPr>
          <p:cNvPr id="14" name="TekstSylinder 13"/>
          <p:cNvSpPr txBox="1"/>
          <p:nvPr/>
        </p:nvSpPr>
        <p:spPr>
          <a:xfrm>
            <a:off x="3779912" y="4100811"/>
            <a:ext cx="12731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>
                <a:solidFill>
                  <a:srgbClr val="000000"/>
                </a:solidFill>
              </a:rPr>
              <a:t>Avvannet slam</a:t>
            </a:r>
          </a:p>
          <a:p>
            <a:r>
              <a:rPr lang="nb-NO" sz="1100" dirty="0" smtClean="0">
                <a:solidFill>
                  <a:srgbClr val="000000"/>
                </a:solidFill>
              </a:rPr>
              <a:t>fra private anlegg</a:t>
            </a:r>
            <a:endParaRPr lang="nb-NO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64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err="1"/>
              <a:t>Gunnbjørndokk</a:t>
            </a:r>
            <a:r>
              <a:rPr lang="nb-NO" dirty="0"/>
              <a:t>, Nes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8784976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931694-C21D-44D0-AF49-9D6A9AA08DDF}" type="datetime1">
              <a:rPr lang="nb-NO" smtClean="0">
                <a:solidFill>
                  <a:srgbClr val="003366"/>
                </a:solidFill>
              </a:rPr>
              <a:pPr>
                <a:defRPr/>
              </a:pPr>
              <a:t>05.10.2019</a:t>
            </a:fld>
            <a:endParaRPr lang="nb-NO">
              <a:solidFill>
                <a:srgbClr val="003366"/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B3612F-3B95-437F-9526-B2A661B30FE4}" type="slidenum">
              <a:rPr lang="nb-NO" smtClean="0">
                <a:solidFill>
                  <a:srgbClr val="FFFFFF"/>
                </a:solidFill>
              </a:rPr>
              <a:pPr>
                <a:defRPr/>
              </a:pPr>
              <a:t>7</a:t>
            </a:fld>
            <a:endParaRPr lang="nb-NO">
              <a:solidFill>
                <a:srgbClr val="FFFFFF"/>
              </a:solidFill>
            </a:endParaRPr>
          </a:p>
        </p:txBody>
      </p:sp>
      <p:sp>
        <p:nvSpPr>
          <p:cNvPr id="7" name="AutoShape 2"/>
          <p:cNvSpPr txBox="1">
            <a:spLocks noChangeArrowheads="1"/>
          </p:cNvSpPr>
          <p:nvPr/>
        </p:nvSpPr>
        <p:spPr bwMode="auto">
          <a:xfrm>
            <a:off x="1219200" y="188640"/>
            <a:ext cx="7924800" cy="108012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nb-NO" sz="2400" kern="0" dirty="0">
                <a:solidFill>
                  <a:srgbClr val="003366"/>
                </a:solidFill>
              </a:rPr>
              <a:t>Et lokalt avfallsmottak i hver kommune, </a:t>
            </a:r>
          </a:p>
          <a:p>
            <a:pPr algn="r" eaLnBrk="1" hangingPunct="1"/>
            <a:r>
              <a:rPr lang="nb-NO" sz="2400" kern="0" dirty="0">
                <a:solidFill>
                  <a:srgbClr val="003366"/>
                </a:solidFill>
              </a:rPr>
              <a:t>åpent 2 ukedager (1 i vinterhalvåret) </a:t>
            </a:r>
            <a:br>
              <a:rPr lang="nb-NO" sz="2400" kern="0" dirty="0">
                <a:solidFill>
                  <a:srgbClr val="003366"/>
                </a:solidFill>
              </a:rPr>
            </a:br>
            <a:r>
              <a:rPr lang="nb-NO" sz="2400" kern="0" dirty="0">
                <a:solidFill>
                  <a:srgbClr val="003366"/>
                </a:solidFill>
              </a:rPr>
              <a:t>og 4t hver lørdag. </a:t>
            </a:r>
            <a:r>
              <a:rPr lang="nb-NO" sz="2400" kern="0" dirty="0" err="1">
                <a:solidFill>
                  <a:srgbClr val="003366"/>
                </a:solidFill>
              </a:rPr>
              <a:t>Kleivi</a:t>
            </a:r>
            <a:r>
              <a:rPr lang="nb-NO" sz="2400" kern="0" dirty="0">
                <a:solidFill>
                  <a:srgbClr val="003366"/>
                </a:solidFill>
              </a:rPr>
              <a:t> åpent hver dag.</a:t>
            </a:r>
          </a:p>
        </p:txBody>
      </p:sp>
    </p:spTree>
    <p:extLst>
      <p:ext uri="{BB962C8B-B14F-4D97-AF65-F5344CB8AC3E}">
        <p14:creationId xmlns:p14="http://schemas.microsoft.com/office/powerpoint/2010/main" val="392594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Hytterenovasjon i dag.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2400" dirty="0" smtClean="0"/>
              <a:t>Innsamling fra retur- og konteinerpunkt – 174 punkt.</a:t>
            </a:r>
          </a:p>
          <a:p>
            <a:pPr lvl="1"/>
            <a:r>
              <a:rPr lang="nb-NO" dirty="0" smtClean="0"/>
              <a:t>sortere.no </a:t>
            </a:r>
          </a:p>
          <a:p>
            <a:r>
              <a:rPr lang="nb-NO" sz="2400" dirty="0" smtClean="0"/>
              <a:t>Samler inn avfall på ruter med 5 renovasjonsbiler, to kan tømme nedgravde løsninger.</a:t>
            </a:r>
          </a:p>
          <a:p>
            <a:r>
              <a:rPr lang="nb-NO" sz="2400" dirty="0" smtClean="0"/>
              <a:t>Kjører alle hverdager, unntatt 17. mai, og helger i høst-/ vinterferie, jul/ nyttår og påsken</a:t>
            </a:r>
          </a:p>
          <a:p>
            <a:r>
              <a:rPr lang="nb-NO" sz="2400" dirty="0" smtClean="0"/>
              <a:t>Lokalt avfallsmottak – </a:t>
            </a:r>
            <a:r>
              <a:rPr lang="nb-NO" sz="2400" dirty="0" smtClean="0">
                <a:hlinkClick r:id="rId3"/>
              </a:rPr>
              <a:t>www.hallingdalrenovasjon.no</a:t>
            </a:r>
            <a:r>
              <a:rPr lang="nb-NO" sz="2400" dirty="0" smtClean="0"/>
              <a:t> .</a:t>
            </a:r>
          </a:p>
          <a:p>
            <a:r>
              <a:rPr lang="nb-NO" sz="2400" dirty="0" smtClean="0">
                <a:solidFill>
                  <a:srgbClr val="FF0000"/>
                </a:solidFill>
              </a:rPr>
              <a:t>En del forsøpling og feilbruk – opprydding og problem i </a:t>
            </a:r>
            <a:r>
              <a:rPr lang="nb-NO" sz="2400" dirty="0" err="1" smtClean="0">
                <a:solidFill>
                  <a:srgbClr val="FF0000"/>
                </a:solidFill>
              </a:rPr>
              <a:t>forbrenningaanlegget</a:t>
            </a:r>
            <a:endParaRPr lang="nb-NO" sz="2400" dirty="0" smtClean="0">
              <a:solidFill>
                <a:srgbClr val="FF0000"/>
              </a:solidFill>
            </a:endParaRPr>
          </a:p>
          <a:p>
            <a:r>
              <a:rPr lang="nb-NO" sz="2400" dirty="0" smtClean="0">
                <a:solidFill>
                  <a:srgbClr val="FF0000"/>
                </a:solidFill>
              </a:rPr>
              <a:t>Små luker for å unngå feilbruk, kan gi mer forsøpling - holdningsendring.</a:t>
            </a:r>
            <a:endParaRPr lang="nb-NO" sz="2400" dirty="0">
              <a:solidFill>
                <a:srgbClr val="FF0000"/>
              </a:solidFill>
            </a:endParaRP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C6218D-DFA2-4BA0-8E67-4277048B3628}" type="datetime1">
              <a:rPr lang="nb-NO" smtClean="0"/>
              <a:t>05.10.2019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dirty="0" smtClean="0"/>
              <a:t>Presentasjon 2019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B3612F-3B95-437F-9526-B2A661B30FE4}" type="slidenum">
              <a:rPr lang="nb-NO" smtClean="0"/>
              <a:pPr>
                <a:defRPr/>
              </a:pPr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1347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dirty="0" smtClean="0"/>
              <a:t>Hytterenovasjon i fremtida- nytt kapittel 10a i avfallsforskriften.</a:t>
            </a:r>
            <a:endParaRPr lang="nb-NO" sz="32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27584" y="2564904"/>
            <a:ext cx="7776864" cy="3724275"/>
          </a:xfrm>
        </p:spPr>
        <p:txBody>
          <a:bodyPr/>
          <a:lstStyle/>
          <a:p>
            <a:r>
              <a:rPr lang="nb-NO" sz="2400" dirty="0" smtClean="0"/>
              <a:t>Krav om utsortering av 70% plast og matavfall i 2035.</a:t>
            </a:r>
          </a:p>
          <a:p>
            <a:pPr lvl="1"/>
            <a:r>
              <a:rPr lang="nb-NO" sz="2000" dirty="0" smtClean="0"/>
              <a:t>55% i 2025 og 60% i 2030</a:t>
            </a:r>
          </a:p>
          <a:p>
            <a:r>
              <a:rPr lang="nb-NO" sz="2400" dirty="0" smtClean="0"/>
              <a:t>Skal leveres til materialgjenvinning – biogass/ gjødsel og nye plastprodukt.</a:t>
            </a:r>
          </a:p>
          <a:p>
            <a:r>
              <a:rPr lang="nb-NO" sz="2400" dirty="0" smtClean="0"/>
              <a:t>Dokumentasjon krever plukkanalyser og kjennskap til avfallssammensetningen i kommunene.</a:t>
            </a:r>
          </a:p>
          <a:p>
            <a:r>
              <a:rPr lang="nb-NO" sz="2400" dirty="0" smtClean="0"/>
              <a:t>Generelt krav om utsortering også for næring.</a:t>
            </a:r>
          </a:p>
          <a:p>
            <a:r>
              <a:rPr lang="nb-NO" sz="2400" dirty="0" smtClean="0"/>
              <a:t>Økte kostnader til informasjon, innsamling og behandling.</a:t>
            </a:r>
          </a:p>
          <a:p>
            <a:endParaRPr lang="nb-NO" dirty="0" smtClean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C6218D-DFA2-4BA0-8E67-4277048B3628}" type="datetime1">
              <a:rPr lang="nb-NO" smtClean="0"/>
              <a:pPr>
                <a:defRPr/>
              </a:pPr>
              <a:t>05.10.2019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Presentasjon 2019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B3612F-3B95-437F-9526-B2A661B30FE4}" type="slidenum">
              <a:rPr lang="nb-NO" smtClean="0"/>
              <a:pPr>
                <a:defRPr/>
              </a:pPr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6260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psler">
  <a:themeElements>
    <a:clrScheme name="Kapsler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Kapsl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apsler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psler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psler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ler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psler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ler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ler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ler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Egendefinert utform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gendefinert utforming">
  <a:themeElements>
    <a:clrScheme name="Egendefinert utform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gendefinert utform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gendefinert utform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ndefinert utform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ndefinert utform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ndefinert utform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ndefinert utform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ndefinert utform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ndefinert utform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ndefinert utform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ndefinert utform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ndefinert utform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ndefinert utform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ndefinert utform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Kapsler">
  <a:themeElements>
    <a:clrScheme name="Kapsler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Kapsl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apsler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psler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psler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ler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psler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ler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ler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ler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Egendefinert utform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Kapsler">
  <a:themeElements>
    <a:clrScheme name="Kapsler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Kapsl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apsler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psler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psler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ler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psler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ler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ler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ler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18106</TotalTime>
  <Words>845</Words>
  <Application>Microsoft Office PowerPoint</Application>
  <PresentationFormat>Skjermfremvisning (4:3)</PresentationFormat>
  <Paragraphs>187</Paragraphs>
  <Slides>19</Slides>
  <Notes>12</Notes>
  <HiddenSlides>0</HiddenSlides>
  <MMClips>0</MMClips>
  <ScaleCrop>false</ScaleCrop>
  <HeadingPairs>
    <vt:vector size="8" baseType="variant">
      <vt:variant>
        <vt:lpstr>Brukte skrifter</vt:lpstr>
      </vt:variant>
      <vt:variant>
        <vt:i4>4</vt:i4>
      </vt:variant>
      <vt:variant>
        <vt:lpstr>Tema</vt:lpstr>
      </vt:variant>
      <vt:variant>
        <vt:i4>6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19</vt:i4>
      </vt:variant>
    </vt:vector>
  </HeadingPairs>
  <TitlesOfParts>
    <vt:vector size="30" baseType="lpstr">
      <vt:lpstr>Arial</vt:lpstr>
      <vt:lpstr>Calibri</vt:lpstr>
      <vt:lpstr>Times New Roman</vt:lpstr>
      <vt:lpstr>Wingdings</vt:lpstr>
      <vt:lpstr>Kapsler</vt:lpstr>
      <vt:lpstr>1_Egendefinert utforming</vt:lpstr>
      <vt:lpstr>Egendefinert utforming</vt:lpstr>
      <vt:lpstr>1_Kapsler</vt:lpstr>
      <vt:lpstr>2_Egendefinert utforming</vt:lpstr>
      <vt:lpstr>2_Kapsler</vt:lpstr>
      <vt:lpstr>Regneark</vt:lpstr>
      <vt:lpstr>PowerPoint-presentasjon</vt:lpstr>
      <vt:lpstr>Åtte anlegg, hovedanlegg i Kleivi næringspark i Ål kommune.</vt:lpstr>
      <vt:lpstr>Eiere og styring</vt:lpstr>
      <vt:lpstr>Abonnenter og tonn avfall</vt:lpstr>
      <vt:lpstr>To ovnslinjer med energigjenvinning</vt:lpstr>
      <vt:lpstr>Hagaskogen komposteringsanlegg</vt:lpstr>
      <vt:lpstr>Gunnbjørndokk, Nes</vt:lpstr>
      <vt:lpstr>Hytterenovasjon i dag.</vt:lpstr>
      <vt:lpstr>Hytterenovasjon i fremtida- nytt kapittel 10a i avfallsforskriften.</vt:lpstr>
      <vt:lpstr>Strategi for HR 2019-2023- fremtidig hytterenovasjon</vt:lpstr>
      <vt:lpstr>Strategi forts.</vt:lpstr>
      <vt:lpstr>«Færre og større» returpunkt.</vt:lpstr>
      <vt:lpstr>Nedgravde oppsamlingsenheter</vt:lpstr>
      <vt:lpstr>Tømming av Molok</vt:lpstr>
      <vt:lpstr>Forsøk med innsamling av plast.</vt:lpstr>
      <vt:lpstr>Utfordringer?</vt:lpstr>
      <vt:lpstr>Erfaringer så langt!</vt:lpstr>
      <vt:lpstr>Informasjon</vt:lpstr>
      <vt:lpstr>Biogassanlegg? Matavfall og husdyrgjødsel, samt slam.</vt:lpstr>
    </vt:vector>
  </TitlesOfParts>
  <Company>hallingdal Renovasjon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HALLINGDAL RENOVASJON IKS</dc:title>
  <dc:creator>Leif.Ove</dc:creator>
  <cp:lastModifiedBy>Heidi Granli</cp:lastModifiedBy>
  <cp:revision>561</cp:revision>
  <cp:lastPrinted>2019-09-20T05:39:05Z</cp:lastPrinted>
  <dcterms:created xsi:type="dcterms:W3CDTF">2007-01-09T09:17:47Z</dcterms:created>
  <dcterms:modified xsi:type="dcterms:W3CDTF">2019-10-05T12:52:58Z</dcterms:modified>
</cp:coreProperties>
</file>