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3" r:id="rId6"/>
    <p:sldId id="264" r:id="rId7"/>
    <p:sldId id="265" r:id="rId8"/>
    <p:sldId id="257" r:id="rId9"/>
    <p:sldId id="259" r:id="rId10"/>
    <p:sldId id="266" r:id="rId11"/>
    <p:sldId id="261" r:id="rId12"/>
    <p:sldId id="268" r:id="rId13"/>
    <p:sldId id="269" r:id="rId14"/>
    <p:sldId id="26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AF30A-CBA3-4E57-9F6F-4631668A7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4CE7A21-0740-4DF2-BC95-AC37779A7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499AEC-5F35-4F6E-BD1D-149007C2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A05D4E-8C69-462F-92BA-EE754916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5DB323-6580-46AD-9F51-3067F0CC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9050BD-3A0B-4C15-BCAB-191C5C05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4C55E1A-B961-4564-AB6C-EEC7230E3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3FDADD-E5C3-4BCD-90BA-A22367FD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9D62C5-3F8E-4323-ABBD-2AC57413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E99A5F-97CD-4C87-9C46-40A8249D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127CEC3-C3CC-4B8C-946B-A66EDCDE6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6C10602-69C6-489E-B431-59B86B387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6D5D3E-F3A6-44FC-8804-D7BC9FF9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EE8026-AEE0-447F-B85D-52E4BD31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312E89-9D73-4F75-92D5-6EBF9B82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50F2F8-B964-472B-AE76-553A92C8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205583-E7C3-45BE-9603-0E122CB8F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A5FEFE-E58D-4FDC-9DF5-34307F9E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34723-53AB-4D4A-80D1-F16AFBFD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D085B-740F-4992-B4BC-F82B257B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980F9-B318-4010-94C1-D668C2A0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42137C4-145F-4FAB-BA0A-ABC125A6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8AB9D6-21F2-49AA-80EC-DD7692FC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B21B22-FBBE-43B7-9D7A-B6EF89CA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B7DD150-A368-4181-8570-0129592C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1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13A925-06F3-4E07-A83C-95F62365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06597D-BE93-4D5F-8F0E-9A5737A51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467843E-71BE-42AF-9EDB-9B663062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539AB7-B078-4374-85E6-890AE3C5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0D9075-C689-4A62-9F7E-D98B5302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D85F5E-2F5B-409A-955F-3681D40A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A59581-489A-45CF-87DA-49E50B01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C96F66-8F6E-448E-8E7B-8E9A203C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7440FB-46A3-4DB8-A0C9-309D8CCC1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0946ED-5085-419D-83DE-6CA0F0F32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006C6C6-709C-4781-9ABE-EE968B416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3B9161D-8706-41FE-8D21-A42633A8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76CB030-F7DA-492B-BE07-3A2A682A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69D519-5300-4599-AA33-A1EAC7C9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5FCE14-234A-4599-8258-8EED70EF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A796B14-F8BD-49FB-A559-8753F725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35CBD6D-A804-447D-8CAA-A59AF6AE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89F1679-F9C1-4B4B-B244-0C194ABC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6DB5E7A-7624-467C-9A00-DC23C74C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3B08BC3-224D-4A31-B5C4-4327B7B9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862C798-F8E8-4233-8ED1-2880B6E7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C0E7EB-7476-47B6-AD8B-D802AD13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24AC2C-1EE9-4FC1-8977-D2B8489A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A39652-7CBC-46FB-BE2B-1140DBF6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2E0A7E-DD8C-467A-A603-716DCF6D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729CC7-1AE1-4B72-B136-14A01D28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827A04-25E0-448F-A29E-FEEEB470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BFB23-BE1F-4F74-ACB6-E1876360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793A44A-1F89-4E81-8B3C-632CCE5B8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13DBF9-31E5-46ED-B5C2-9296651D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FE830C-88AE-4C67-93C0-BBCF5AB4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4F700E-DCC9-41AE-9FE9-682BCCA6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43367C-F9B7-4E78-8DD5-BA576A68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BFC80E-888C-4781-8FA8-2D593461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7A0DEA-4649-4617-90F3-203EB5BF6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FEB743-F1C5-4690-8422-1D43EC1C3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F2F9-E2D0-4296-BFC4-15AE6ECC66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21870F-43E5-4EBA-9B82-C911A9FB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CA3317-B562-4F42-820F-F3148CF4F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8139-53E7-47BB-96EF-F38EFB7B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vein.solhjell@gmail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04ADB-2617-4751-975B-D6B23EEF9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Golsfjellet</a:t>
            </a:r>
            <a:r>
              <a:rPr lang="en-US" sz="4400" dirty="0"/>
              <a:t> </a:t>
            </a:r>
            <a:r>
              <a:rPr lang="en-US" sz="4400" dirty="0" err="1"/>
              <a:t>Utmarkslag</a:t>
            </a:r>
            <a:endParaRPr lang="en-US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15C066-D1CA-484E-9CA7-D640DD8BD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550540" cy="1645921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sz="2000" dirty="0" err="1"/>
              <a:t>Hyttemøte</a:t>
            </a:r>
            <a:r>
              <a:rPr lang="en-US" sz="2000" dirty="0"/>
              <a:t> 5.10.2019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Svein Løstegård Solhjell</a:t>
            </a:r>
          </a:p>
          <a:p>
            <a:pPr algn="l"/>
            <a:r>
              <a:rPr lang="en-US" sz="2000" dirty="0" err="1"/>
              <a:t>Styreleder</a:t>
            </a:r>
            <a:r>
              <a:rPr lang="en-US" sz="2000" dirty="0"/>
              <a:t> </a:t>
            </a:r>
            <a:r>
              <a:rPr lang="en-US" sz="2000" dirty="0" err="1"/>
              <a:t>Golsfjellet</a:t>
            </a:r>
            <a:r>
              <a:rPr lang="en-US" sz="2000" dirty="0"/>
              <a:t> </a:t>
            </a:r>
            <a:r>
              <a:rPr lang="en-US" sz="2000" dirty="0" err="1"/>
              <a:t>Utmarkslag</a:t>
            </a:r>
            <a:endParaRPr lang="en-US" sz="2000" dirty="0"/>
          </a:p>
        </p:txBody>
      </p:sp>
      <p:pic>
        <p:nvPicPr>
          <p:cNvPr id="2050" name="Picture 2" descr="https://golsfjellet.com/wp-content/uploads/2019/03/Birgit_Haugen_P1220922-1.jpg">
            <a:extLst>
              <a:ext uri="{FF2B5EF4-FFF2-40B4-BE49-F238E27FC236}">
                <a16:creationId xmlns:a16="http://schemas.microsoft.com/office/drawing/2014/main" id="{B6A44056-E0F1-44E7-AF80-149109DBB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3" b="-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ECED28-1880-4B26-A146-A3336DD0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Følg</a:t>
            </a:r>
            <a:r>
              <a:rPr lang="en-US" dirty="0"/>
              <a:t> med </a:t>
            </a:r>
            <a:r>
              <a:rPr lang="en-US" dirty="0" err="1"/>
              <a:t>på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B2A80D-87C5-4D8C-B63A-F10EE64CC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11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www.facebook.com/golsfjellet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A24685-0844-420A-824E-A12F6C070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60" y="2576385"/>
            <a:ext cx="4920054" cy="255928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0D9871D-F3A6-42C7-AFFF-C552D523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71782"/>
            <a:ext cx="4861142" cy="3514576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D8D6ABA-F6AE-4AD6-A1D8-87384F9E9D75}"/>
              </a:ext>
            </a:extLst>
          </p:cNvPr>
          <p:cNvSpPr txBox="1">
            <a:spLocks/>
          </p:cNvSpPr>
          <p:nvPr/>
        </p:nvSpPr>
        <p:spPr>
          <a:xfrm>
            <a:off x="6492658" y="1812795"/>
            <a:ext cx="48611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www.golsfjellet.com</a:t>
            </a:r>
          </a:p>
        </p:txBody>
      </p:sp>
    </p:spTree>
    <p:extLst>
      <p:ext uri="{BB962C8B-B14F-4D97-AF65-F5344CB8AC3E}">
        <p14:creationId xmlns:p14="http://schemas.microsoft.com/office/powerpoint/2010/main" val="323809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855950-6C84-43BC-A0B3-2D296050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Oppfordring</a:t>
            </a:r>
            <a:endParaRPr lang="en-US" dirty="0"/>
          </a:p>
        </p:txBody>
      </p:sp>
      <p:pic>
        <p:nvPicPr>
          <p:cNvPr id="7170" name="Picture 2" descr="https://golsfjellet.com/wp-content/uploads/2019/03/vandring-IMG_2072.jpg">
            <a:extLst>
              <a:ext uri="{FF2B5EF4-FFF2-40B4-BE49-F238E27FC236}">
                <a16:creationId xmlns:a16="http://schemas.microsoft.com/office/drawing/2014/main" id="{5B94B98D-1333-48EE-8440-2F6C5D5C3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9" r="145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9DC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8B603C-D265-4041-9774-AEFD239D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Vi </a:t>
            </a:r>
            <a:r>
              <a:rPr lang="en-US" sz="2000" dirty="0" err="1"/>
              <a:t>vil</a:t>
            </a:r>
            <a:r>
              <a:rPr lang="en-US" sz="2000" dirty="0"/>
              <a:t> </a:t>
            </a:r>
            <a:r>
              <a:rPr lang="en-US" sz="2000" dirty="0" err="1"/>
              <a:t>vite</a:t>
            </a:r>
            <a:r>
              <a:rPr lang="en-US" sz="2000" dirty="0"/>
              <a:t> </a:t>
            </a:r>
            <a:r>
              <a:rPr lang="en-US" sz="2000" dirty="0" err="1"/>
              <a:t>hva</a:t>
            </a:r>
            <a:r>
              <a:rPr lang="en-US" sz="2000" dirty="0"/>
              <a:t> </a:t>
            </a:r>
            <a:r>
              <a:rPr lang="en-US" sz="2000" dirty="0" err="1"/>
              <a:t>dere</a:t>
            </a:r>
            <a:r>
              <a:rPr lang="en-US" sz="2000" dirty="0"/>
              <a:t> </a:t>
            </a:r>
            <a:r>
              <a:rPr lang="en-US" sz="2000" dirty="0" err="1"/>
              <a:t>mener</a:t>
            </a:r>
            <a:r>
              <a:rPr lang="en-US" sz="2000" dirty="0"/>
              <a:t> om </a:t>
            </a:r>
            <a:r>
              <a:rPr lang="en-US" sz="2000" dirty="0" err="1"/>
              <a:t>sti</a:t>
            </a:r>
            <a:r>
              <a:rPr lang="en-US" sz="2000" dirty="0"/>
              <a:t>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løypetilbudet</a:t>
            </a:r>
            <a:r>
              <a:rPr lang="en-US" sz="2000" dirty="0"/>
              <a:t>. Send e-post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svein.solhjell@gmail.com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 </a:t>
            </a:r>
            <a:r>
              <a:rPr lang="en-US" sz="2000" dirty="0" err="1"/>
              <a:t>oppfordrer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velforeninger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samarbeid</a:t>
            </a:r>
            <a:r>
              <a:rPr lang="en-US" sz="2000" dirty="0"/>
              <a:t>; </a:t>
            </a:r>
          </a:p>
          <a:p>
            <a:pPr lvl="1"/>
            <a:r>
              <a:rPr lang="en-US" sz="2000" dirty="0" err="1"/>
              <a:t>Dugnadsinnsats</a:t>
            </a:r>
            <a:r>
              <a:rPr lang="en-US" sz="2000" dirty="0"/>
              <a:t>; </a:t>
            </a:r>
            <a:r>
              <a:rPr lang="en-US" sz="2000" dirty="0" err="1"/>
              <a:t>løypestikking</a:t>
            </a:r>
            <a:r>
              <a:rPr lang="en-US" sz="2000" dirty="0"/>
              <a:t>, </a:t>
            </a:r>
            <a:r>
              <a:rPr lang="en-US" sz="2000" dirty="0" err="1"/>
              <a:t>vedlikehold</a:t>
            </a:r>
            <a:r>
              <a:rPr lang="en-US" sz="2000" dirty="0"/>
              <a:t> av </a:t>
            </a:r>
            <a:r>
              <a:rPr lang="en-US" sz="2000" dirty="0" err="1"/>
              <a:t>skilt</a:t>
            </a:r>
            <a:r>
              <a:rPr lang="en-US" sz="2000" dirty="0"/>
              <a:t> mm</a:t>
            </a:r>
          </a:p>
          <a:p>
            <a:pPr lvl="1"/>
            <a:r>
              <a:rPr lang="en-US" sz="2000" dirty="0" err="1"/>
              <a:t>Innkreving</a:t>
            </a:r>
            <a:r>
              <a:rPr lang="en-US" sz="2000" dirty="0"/>
              <a:t> av </a:t>
            </a:r>
            <a:r>
              <a:rPr lang="en-US" sz="2000" dirty="0" err="1"/>
              <a:t>løypebidrag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546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3B33E4-EC38-4434-8E1B-4D236179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B686E7-3C5F-4B1E-9695-0AE210AB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golsfjellet.com/wp-content/uploads/2019/03/sykkel-IMG_3964.jpg">
            <a:extLst>
              <a:ext uri="{FF2B5EF4-FFF2-40B4-BE49-F238E27FC236}">
                <a16:creationId xmlns:a16="http://schemas.microsoft.com/office/drawing/2014/main" id="{4038850B-A379-41FC-B4C1-7B1A01247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975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Golsfjellet</a:t>
            </a:r>
            <a:r>
              <a:rPr lang="en-US" dirty="0"/>
              <a:t> </a:t>
            </a:r>
            <a:r>
              <a:rPr lang="en-US" dirty="0" err="1"/>
              <a:t>Utmarkslag</a:t>
            </a:r>
            <a:endParaRPr lang="en-US" dirty="0"/>
          </a:p>
        </p:txBody>
      </p:sp>
      <p:pic>
        <p:nvPicPr>
          <p:cNvPr id="5122" name="Picture 2" descr="https://golsfjellet.com/wp-content/uploads/2019/02/Langrenn_IMG_2610.jpg">
            <a:extLst>
              <a:ext uri="{FF2B5EF4-FFF2-40B4-BE49-F238E27FC236}">
                <a16:creationId xmlns:a16="http://schemas.microsoft.com/office/drawing/2014/main" id="{FFDA9743-FD02-4CF4-ABB6-9253F33EB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1" r="42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8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ivareta</a:t>
            </a:r>
            <a:r>
              <a:rPr lang="en-US" sz="2000" dirty="0"/>
              <a:t> </a:t>
            </a:r>
            <a:r>
              <a:rPr lang="en-US" sz="2000" dirty="0" err="1"/>
              <a:t>grunneiernes</a:t>
            </a:r>
            <a:r>
              <a:rPr lang="en-US" sz="2000" dirty="0"/>
              <a:t> </a:t>
            </a:r>
            <a:r>
              <a:rPr lang="en-US" sz="2000" dirty="0" err="1"/>
              <a:t>interesser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fremme</a:t>
            </a:r>
            <a:r>
              <a:rPr lang="en-US" sz="2000" dirty="0"/>
              <a:t> </a:t>
            </a:r>
            <a:r>
              <a:rPr lang="en-US" sz="2000" dirty="0" err="1"/>
              <a:t>landbruks</a:t>
            </a:r>
            <a:r>
              <a:rPr lang="en-US" sz="2000" dirty="0"/>
              <a:t>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reiselivsinteresser</a:t>
            </a:r>
            <a:endParaRPr lang="en-US" sz="2000" dirty="0"/>
          </a:p>
          <a:p>
            <a:r>
              <a:rPr lang="en-US" sz="2000" dirty="0" err="1"/>
              <a:t>Utvikle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drive </a:t>
            </a:r>
            <a:r>
              <a:rPr lang="en-US" sz="2000" dirty="0" err="1"/>
              <a:t>fellestiltak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utvikler</a:t>
            </a:r>
            <a:r>
              <a:rPr lang="en-US" sz="2000" dirty="0"/>
              <a:t> </a:t>
            </a:r>
            <a:r>
              <a:rPr lang="en-US" sz="2000" dirty="0" err="1"/>
              <a:t>Golsfjellet</a:t>
            </a:r>
            <a:endParaRPr lang="en-US" sz="2000" dirty="0"/>
          </a:p>
          <a:p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legge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rette</a:t>
            </a:r>
            <a:r>
              <a:rPr lang="en-US" sz="2000" dirty="0"/>
              <a:t> for </a:t>
            </a:r>
            <a:r>
              <a:rPr lang="en-US" sz="2000" dirty="0" err="1"/>
              <a:t>næringsutvikling</a:t>
            </a:r>
            <a:r>
              <a:rPr lang="en-US" sz="2000" dirty="0"/>
              <a:t> der </a:t>
            </a:r>
            <a:r>
              <a:rPr lang="en-US" sz="2000" dirty="0" err="1"/>
              <a:t>hensyn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tradisjon</a:t>
            </a:r>
            <a:r>
              <a:rPr lang="en-US" sz="2000" dirty="0"/>
              <a:t>, </a:t>
            </a:r>
            <a:r>
              <a:rPr lang="en-US" sz="2000" dirty="0" err="1"/>
              <a:t>turisme</a:t>
            </a:r>
            <a:r>
              <a:rPr lang="en-US" sz="2000" dirty="0"/>
              <a:t>, </a:t>
            </a:r>
            <a:r>
              <a:rPr lang="en-US" sz="2000" dirty="0" err="1"/>
              <a:t>landbruk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miljø</a:t>
            </a:r>
            <a:r>
              <a:rPr lang="en-US" sz="2000" dirty="0"/>
              <a:t>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ivaretatt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 err="1"/>
              <a:t>Kortversjonen</a:t>
            </a:r>
            <a:r>
              <a:rPr lang="en-US" dirty="0"/>
              <a:t>:</a:t>
            </a:r>
          </a:p>
          <a:p>
            <a:r>
              <a:rPr lang="en-US" dirty="0"/>
              <a:t>Vi </a:t>
            </a:r>
            <a:r>
              <a:rPr lang="en-US" dirty="0" err="1"/>
              <a:t>organiserer</a:t>
            </a:r>
            <a:r>
              <a:rPr lang="en-US" dirty="0"/>
              <a:t> </a:t>
            </a:r>
            <a:r>
              <a:rPr lang="en-US" dirty="0" err="1"/>
              <a:t>spleiselaget</a:t>
            </a:r>
            <a:r>
              <a:rPr lang="en-US" dirty="0"/>
              <a:t> for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glad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Golsfjellet</a:t>
            </a:r>
            <a:r>
              <a:rPr lang="en-US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3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05391"/>
            <a:ext cx="6586491" cy="1132859"/>
          </a:xfrm>
        </p:spPr>
        <p:txBody>
          <a:bodyPr>
            <a:normAutofit/>
          </a:bodyPr>
          <a:lstStyle/>
          <a:p>
            <a:r>
              <a:rPr lang="en-US" dirty="0" err="1"/>
              <a:t>Spleiselaget</a:t>
            </a:r>
            <a:endParaRPr lang="en-US" dirty="0"/>
          </a:p>
        </p:txBody>
      </p:sp>
      <p:pic>
        <p:nvPicPr>
          <p:cNvPr id="6148" name="Picture 4" descr="https://golsfjellet.com/wp-content/uploads/2019/02/IMG_0869.jpg">
            <a:extLst>
              <a:ext uri="{FF2B5EF4-FFF2-40B4-BE49-F238E27FC236}">
                <a16:creationId xmlns:a16="http://schemas.microsoft.com/office/drawing/2014/main" id="{1B093A75-2D95-4B2E-91F8-B00A743D7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5" r="3270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90700"/>
            <a:ext cx="6586489" cy="4781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 err="1"/>
              <a:t>Investeringer</a:t>
            </a:r>
            <a:endParaRPr lang="en-US" sz="2200" dirty="0"/>
          </a:p>
          <a:p>
            <a:r>
              <a:rPr lang="en-US" sz="2200" dirty="0" err="1"/>
              <a:t>Medlemmer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GU </a:t>
            </a:r>
            <a:r>
              <a:rPr lang="en-US" sz="2200" dirty="0" err="1"/>
              <a:t>betaler</a:t>
            </a:r>
            <a:r>
              <a:rPr lang="en-US" sz="2200" dirty="0"/>
              <a:t> inn </a:t>
            </a:r>
            <a:r>
              <a:rPr lang="en-US" sz="2200" dirty="0" err="1"/>
              <a:t>til</a:t>
            </a:r>
            <a:r>
              <a:rPr lang="en-US" sz="2200" dirty="0"/>
              <a:t> </a:t>
            </a:r>
            <a:r>
              <a:rPr lang="en-US" sz="2200" dirty="0" err="1"/>
              <a:t>investeringsfond</a:t>
            </a:r>
            <a:r>
              <a:rPr lang="en-US" sz="2200" dirty="0"/>
              <a:t> for </a:t>
            </a:r>
            <a:r>
              <a:rPr lang="en-US" sz="2200" dirty="0" err="1"/>
              <a:t>hver</a:t>
            </a:r>
            <a:r>
              <a:rPr lang="en-US" sz="2200" dirty="0"/>
              <a:t> </a:t>
            </a:r>
            <a:r>
              <a:rPr lang="en-US" sz="2200" dirty="0" err="1"/>
              <a:t>tomt</a:t>
            </a:r>
            <a:r>
              <a:rPr lang="en-US" sz="2200" dirty="0"/>
              <a:t> </a:t>
            </a:r>
            <a:r>
              <a:rPr lang="en-US" sz="2200" dirty="0" err="1"/>
              <a:t>som</a:t>
            </a:r>
            <a:r>
              <a:rPr lang="en-US" sz="2200" dirty="0"/>
              <a:t> </a:t>
            </a:r>
            <a:r>
              <a:rPr lang="en-US" sz="2200" dirty="0" err="1"/>
              <a:t>selges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Stølslagene</a:t>
            </a:r>
            <a:r>
              <a:rPr lang="en-US" sz="2200" dirty="0"/>
              <a:t> </a:t>
            </a:r>
            <a:r>
              <a:rPr lang="en-US" sz="2200" dirty="0" err="1"/>
              <a:t>utvikler</a:t>
            </a:r>
            <a:r>
              <a:rPr lang="en-US" sz="2200" dirty="0"/>
              <a:t> </a:t>
            </a:r>
            <a:r>
              <a:rPr lang="en-US" sz="2200" dirty="0" err="1"/>
              <a:t>fellestiltak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sine </a:t>
            </a:r>
            <a:r>
              <a:rPr lang="en-US" sz="2200" dirty="0" err="1"/>
              <a:t>områder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Drift</a:t>
            </a:r>
          </a:p>
          <a:p>
            <a:r>
              <a:rPr lang="en-US" sz="2200" dirty="0" err="1"/>
              <a:t>Alle</a:t>
            </a:r>
            <a:r>
              <a:rPr lang="en-US" sz="2200" dirty="0"/>
              <a:t> </a:t>
            </a:r>
            <a:r>
              <a:rPr lang="en-US" sz="2200" dirty="0" err="1"/>
              <a:t>hytter</a:t>
            </a:r>
            <a:r>
              <a:rPr lang="en-US" sz="2200" dirty="0"/>
              <a:t> </a:t>
            </a:r>
            <a:r>
              <a:rPr lang="en-US" sz="2200" dirty="0" err="1"/>
              <a:t>får</a:t>
            </a:r>
            <a:r>
              <a:rPr lang="en-US" sz="2200" dirty="0"/>
              <a:t> </a:t>
            </a:r>
            <a:r>
              <a:rPr lang="en-US" sz="2200" dirty="0" err="1"/>
              <a:t>tilsendt</a:t>
            </a:r>
            <a:r>
              <a:rPr lang="en-US" sz="2200" dirty="0"/>
              <a:t> </a:t>
            </a:r>
            <a:r>
              <a:rPr lang="en-US" sz="2200" dirty="0" err="1"/>
              <a:t>giro</a:t>
            </a:r>
            <a:r>
              <a:rPr lang="en-US" sz="2200" dirty="0"/>
              <a:t> for </a:t>
            </a:r>
            <a:r>
              <a:rPr lang="en-US" sz="2200" dirty="0" err="1"/>
              <a:t>sti</a:t>
            </a:r>
            <a:r>
              <a:rPr lang="en-US" sz="2200" dirty="0"/>
              <a:t>-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løypebidrag</a:t>
            </a:r>
            <a:r>
              <a:rPr lang="en-US" sz="2200" dirty="0"/>
              <a:t>. 60% </a:t>
            </a:r>
            <a:r>
              <a:rPr lang="en-US" sz="2200" dirty="0" err="1"/>
              <a:t>betaler</a:t>
            </a:r>
            <a:endParaRPr lang="en-US" sz="2200" dirty="0"/>
          </a:p>
          <a:p>
            <a:r>
              <a:rPr lang="en-US" sz="2200" dirty="0" err="1"/>
              <a:t>Hytteeiere</a:t>
            </a:r>
            <a:r>
              <a:rPr lang="en-US" sz="2200" dirty="0"/>
              <a:t> </a:t>
            </a:r>
            <a:r>
              <a:rPr lang="en-US" sz="2200" dirty="0" err="1"/>
              <a:t>deltar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dugnad med </a:t>
            </a:r>
            <a:r>
              <a:rPr lang="en-US" sz="2200" dirty="0" err="1"/>
              <a:t>stikking</a:t>
            </a:r>
            <a:r>
              <a:rPr lang="en-US" sz="2200" dirty="0"/>
              <a:t> av </a:t>
            </a:r>
            <a:r>
              <a:rPr lang="en-US" sz="2200" dirty="0" err="1"/>
              <a:t>løyper</a:t>
            </a:r>
            <a:r>
              <a:rPr lang="en-US" sz="2200" dirty="0"/>
              <a:t> mm</a:t>
            </a:r>
          </a:p>
          <a:p>
            <a:r>
              <a:rPr lang="en-US" sz="2200" dirty="0" err="1"/>
              <a:t>Hoteller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utleienheter</a:t>
            </a:r>
            <a:r>
              <a:rPr lang="en-US" sz="2200" dirty="0"/>
              <a:t> </a:t>
            </a:r>
            <a:r>
              <a:rPr lang="en-US" sz="2200" dirty="0" err="1"/>
              <a:t>betaler</a:t>
            </a:r>
            <a:r>
              <a:rPr lang="en-US" sz="2200" dirty="0"/>
              <a:t> </a:t>
            </a:r>
            <a:r>
              <a:rPr lang="en-US" sz="2200" dirty="0" err="1"/>
              <a:t>pr</a:t>
            </a:r>
            <a:r>
              <a:rPr lang="en-US" sz="2200" dirty="0"/>
              <a:t> rom/</a:t>
            </a:r>
            <a:r>
              <a:rPr lang="en-US" sz="2200" dirty="0" err="1"/>
              <a:t>hytte</a:t>
            </a:r>
            <a:endParaRPr lang="en-US" sz="2200" dirty="0"/>
          </a:p>
          <a:p>
            <a:r>
              <a:rPr lang="en-US" sz="2200" dirty="0" err="1"/>
              <a:t>Utbyggere</a:t>
            </a:r>
            <a:r>
              <a:rPr lang="en-US" sz="2200" dirty="0"/>
              <a:t> </a:t>
            </a:r>
            <a:r>
              <a:rPr lang="en-US" sz="2200" dirty="0" err="1"/>
              <a:t>kjører</a:t>
            </a:r>
            <a:r>
              <a:rPr lang="en-US" sz="2200" dirty="0"/>
              <a:t> </a:t>
            </a:r>
            <a:r>
              <a:rPr lang="en-US" sz="2200" dirty="0" err="1"/>
              <a:t>løyper</a:t>
            </a:r>
            <a:r>
              <a:rPr lang="en-US" sz="2200" dirty="0"/>
              <a:t> </a:t>
            </a:r>
            <a:r>
              <a:rPr lang="en-US" sz="2200" dirty="0" err="1"/>
              <a:t>delvis</a:t>
            </a:r>
            <a:r>
              <a:rPr lang="en-US" sz="2200" dirty="0"/>
              <a:t> for </a:t>
            </a:r>
            <a:r>
              <a:rPr lang="en-US" sz="2200" dirty="0" err="1"/>
              <a:t>egen</a:t>
            </a:r>
            <a:r>
              <a:rPr lang="en-US" sz="2200" dirty="0"/>
              <a:t> </a:t>
            </a:r>
            <a:r>
              <a:rPr lang="en-US" sz="2200" dirty="0" err="1"/>
              <a:t>regning</a:t>
            </a:r>
            <a:endParaRPr lang="en-US" sz="2200" dirty="0"/>
          </a:p>
          <a:p>
            <a:r>
              <a:rPr lang="en-US" sz="2200" dirty="0"/>
              <a:t>Gol </a:t>
            </a:r>
            <a:r>
              <a:rPr lang="en-US" sz="2200" dirty="0" err="1"/>
              <a:t>Kommune</a:t>
            </a:r>
            <a:r>
              <a:rPr lang="en-US" sz="2200" dirty="0"/>
              <a:t> </a:t>
            </a:r>
            <a:r>
              <a:rPr lang="en-US" sz="2200" dirty="0" err="1"/>
              <a:t>gir</a:t>
            </a:r>
            <a:r>
              <a:rPr lang="en-US" sz="2200" dirty="0"/>
              <a:t> </a:t>
            </a:r>
            <a:r>
              <a:rPr lang="en-US" sz="2200" dirty="0" err="1"/>
              <a:t>tilskudd</a:t>
            </a:r>
            <a:endParaRPr lang="en-US" sz="2200" dirty="0"/>
          </a:p>
          <a:p>
            <a:r>
              <a:rPr lang="en-US" sz="2200" dirty="0" err="1"/>
              <a:t>Sparebankstiftelsen</a:t>
            </a:r>
            <a:r>
              <a:rPr lang="en-US" sz="2200" dirty="0"/>
              <a:t> </a:t>
            </a:r>
            <a:r>
              <a:rPr lang="en-US" sz="2200" dirty="0" err="1"/>
              <a:t>gir</a:t>
            </a:r>
            <a:r>
              <a:rPr lang="en-US" sz="2200" dirty="0"/>
              <a:t> </a:t>
            </a:r>
            <a:r>
              <a:rPr lang="en-US" sz="2200" dirty="0" err="1"/>
              <a:t>tilskudd</a:t>
            </a:r>
            <a:endParaRPr lang="en-US" sz="2200" dirty="0"/>
          </a:p>
          <a:p>
            <a:r>
              <a:rPr lang="en-US" sz="2200" dirty="0" err="1"/>
              <a:t>Grunneiere</a:t>
            </a:r>
            <a:r>
              <a:rPr lang="en-US" sz="2200" dirty="0"/>
              <a:t> </a:t>
            </a:r>
            <a:r>
              <a:rPr lang="en-US" sz="2200" dirty="0" err="1"/>
              <a:t>avstår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å ta </a:t>
            </a:r>
            <a:r>
              <a:rPr lang="en-US" sz="2200" dirty="0" err="1"/>
              <a:t>betalt</a:t>
            </a:r>
            <a:r>
              <a:rPr lang="en-US" sz="2200" dirty="0"/>
              <a:t> for </a:t>
            </a:r>
            <a:r>
              <a:rPr lang="en-US" sz="2200" dirty="0" err="1"/>
              <a:t>leie</a:t>
            </a:r>
            <a:r>
              <a:rPr lang="en-US" sz="2200" dirty="0"/>
              <a:t> av </a:t>
            </a:r>
            <a:r>
              <a:rPr lang="en-US" sz="2200" dirty="0" err="1"/>
              <a:t>løypegrunn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257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33F249-4E8F-4C7E-B404-59297898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C9404C-2F03-4DE5-A249-E8CD270E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F348F6-C48E-4DCB-AB60-12DD6ACF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160"/>
            <a:ext cx="12192000" cy="60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1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543E4-FB84-4D04-AE10-654FCF06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88F000-08DC-412D-8E0C-BC2503089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811345-E9F3-4C4C-8A89-99B9A5C2D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77"/>
            <a:ext cx="12192000" cy="68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D27F3-E862-4A7A-97CA-5CACC98F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7CAC8E-E654-4A1C-8762-B8AD6019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golsfjellet.com/wp-content/uploads/2019/03/birgit_haugen_SAM_3498.jpg">
            <a:extLst>
              <a:ext uri="{FF2B5EF4-FFF2-40B4-BE49-F238E27FC236}">
                <a16:creationId xmlns:a16="http://schemas.microsoft.com/office/drawing/2014/main" id="{1B2522BB-9C4D-4A1A-A3AB-1F45D8D2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817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61D72719-439F-4244-BF7B-1D34AF516BDC}"/>
              </a:ext>
            </a:extLst>
          </p:cNvPr>
          <p:cNvGrpSpPr/>
          <p:nvPr/>
        </p:nvGrpSpPr>
        <p:grpSpPr>
          <a:xfrm>
            <a:off x="3943350" y="-4763"/>
            <a:ext cx="8324851" cy="8178800"/>
            <a:chOff x="3943350" y="-4763"/>
            <a:chExt cx="8324851" cy="81788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DFB5BA9-5AA1-4E82-B4EC-6041355F4F02}"/>
                </a:ext>
              </a:extLst>
            </p:cNvPr>
            <p:cNvSpPr/>
            <p:nvPr/>
          </p:nvSpPr>
          <p:spPr>
            <a:xfrm>
              <a:off x="3943350" y="-4763"/>
              <a:ext cx="8324851" cy="817880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ittel 1">
              <a:extLst>
                <a:ext uri="{FF2B5EF4-FFF2-40B4-BE49-F238E27FC236}">
                  <a16:creationId xmlns:a16="http://schemas.microsoft.com/office/drawing/2014/main" id="{41BC40B6-5E8D-4E62-8717-61CDE3BE49A3}"/>
                </a:ext>
              </a:extLst>
            </p:cNvPr>
            <p:cNvSpPr txBox="1">
              <a:spLocks/>
            </p:cNvSpPr>
            <p:nvPr/>
          </p:nvSpPr>
          <p:spPr>
            <a:xfrm>
              <a:off x="4457700" y="629266"/>
              <a:ext cx="7486650" cy="64001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b="1" dirty="0" err="1">
                  <a:solidFill>
                    <a:schemeClr val="bg1"/>
                  </a:solidFill>
                  <a:latin typeface="+mn-lt"/>
                </a:rPr>
                <a:t>Skiløyper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  <a:p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130 km 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med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skiløyper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9 000 km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preparering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2019</a:t>
              </a: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20 timer</a:t>
              </a:r>
              <a:r>
                <a:rPr lang="en-US" sz="5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uke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lavsesong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90 timer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pr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uke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høysesong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10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+mn-lt"/>
                </a:rPr>
                <a:t>2 mill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n-lt"/>
                </a:rPr>
                <a:t>budsjett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21CE358-84B7-4CFE-9257-029AD9BC5454}"/>
              </a:ext>
            </a:extLst>
          </p:cNvPr>
          <p:cNvSpPr txBox="1">
            <a:spLocks/>
          </p:cNvSpPr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8EE4CA-DE72-4901-9009-9EA6A327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 err="1"/>
              <a:t>Evaluering</a:t>
            </a:r>
            <a:r>
              <a:rPr lang="en-US" dirty="0"/>
              <a:t> av </a:t>
            </a:r>
            <a:r>
              <a:rPr lang="en-US" dirty="0" err="1"/>
              <a:t>vinteren</a:t>
            </a:r>
            <a:r>
              <a:rPr lang="en-US" dirty="0"/>
              <a:t> 2019</a:t>
            </a:r>
          </a:p>
        </p:txBody>
      </p:sp>
      <p:pic>
        <p:nvPicPr>
          <p:cNvPr id="5122" name="Picture 2" descr="https://golsfjellet.com/wp-content/uploads/2019/02/Langrenn_IMG_2610.jpg">
            <a:extLst>
              <a:ext uri="{FF2B5EF4-FFF2-40B4-BE49-F238E27FC236}">
                <a16:creationId xmlns:a16="http://schemas.microsoft.com/office/drawing/2014/main" id="{FFDA9743-FD02-4CF4-ABB6-9253F33EB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1" r="427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2E2B7F-0110-4267-BA22-F448ADE3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nb-NO" dirty="0"/>
              <a:t>Løypetilbudet er bra og har blitt bedre de siste årene.</a:t>
            </a:r>
          </a:p>
          <a:p>
            <a:pPr fontAlgn="base"/>
            <a:r>
              <a:rPr lang="nb-NO" dirty="0"/>
              <a:t>Blir preparert for sent på dagen</a:t>
            </a:r>
          </a:p>
          <a:p>
            <a:pPr fontAlgn="base"/>
            <a:r>
              <a:rPr lang="nb-NO" dirty="0"/>
              <a:t>Det etterlyses forutsigbarhet</a:t>
            </a:r>
          </a:p>
          <a:p>
            <a:pPr fontAlgn="base"/>
            <a:r>
              <a:rPr lang="nb-NO" dirty="0"/>
              <a:t>Det er ok å kjøre noen minutter i bil</a:t>
            </a:r>
          </a:p>
          <a:p>
            <a:pPr fontAlgn="base"/>
            <a:r>
              <a:rPr lang="nb-NO" dirty="0"/>
              <a:t>Det er forståelse for at vi ikke kan kjøre alle løyper hver gang.</a:t>
            </a:r>
          </a:p>
          <a:p>
            <a:pPr fontAlgn="base"/>
            <a:r>
              <a:rPr lang="nb-NO" dirty="0"/>
              <a:t>Klar trend til at det er </a:t>
            </a:r>
            <a:r>
              <a:rPr lang="nb-NO" dirty="0" err="1"/>
              <a:t>skigåere</a:t>
            </a:r>
            <a:r>
              <a:rPr lang="nb-NO" dirty="0"/>
              <a:t> ute hele uken, og ikke bare i helgene som tidligere. </a:t>
            </a:r>
          </a:p>
          <a:p>
            <a:pPr fontAlgn="base"/>
            <a:r>
              <a:rPr lang="nb-NO" dirty="0"/>
              <a:t>Positivt at løypenettet er koblet sammen mot Eventyrløypa, Hemsedal, Valdres og </a:t>
            </a:r>
            <a:r>
              <a:rPr lang="nb-NO" dirty="0" err="1"/>
              <a:t>Nystølfjellet</a:t>
            </a:r>
            <a:endParaRPr lang="nb-NO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7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D69C5E-7C64-4C52-8E78-8458C0EC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Endringer</a:t>
            </a:r>
            <a:r>
              <a:rPr lang="en-US" dirty="0"/>
              <a:t> for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sesong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8A45B4-2CB8-41E3-BA36-ADC1D6C4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b-NO" dirty="0"/>
              <a:t>Løypenettet deles inn i 3 typer: </a:t>
            </a:r>
          </a:p>
          <a:p>
            <a:pPr lvl="1" fontAlgn="base"/>
            <a:r>
              <a:rPr lang="nb-NO" dirty="0"/>
              <a:t>Golsfjellet rundt (uværs- og midtuke løype). Prepareres i helg- og ukedager etter behov.</a:t>
            </a:r>
          </a:p>
          <a:p>
            <a:pPr lvl="1" fontAlgn="base"/>
            <a:r>
              <a:rPr lang="nb-NO" dirty="0"/>
              <a:t>Høyfjellsløypa. Prepareres i helger og ferier.</a:t>
            </a:r>
          </a:p>
          <a:p>
            <a:pPr lvl="1" fontAlgn="base"/>
            <a:r>
              <a:rPr lang="nb-NO" dirty="0"/>
              <a:t>Tilførselsløyper. Prepareres minst en gang i løpet av helgen.</a:t>
            </a:r>
          </a:p>
          <a:p>
            <a:r>
              <a:rPr lang="en-US" dirty="0" err="1"/>
              <a:t>Ferdig</a:t>
            </a:r>
            <a:r>
              <a:rPr lang="en-US" dirty="0"/>
              <a:t> </a:t>
            </a:r>
            <a:r>
              <a:rPr lang="en-US" dirty="0" err="1"/>
              <a:t>preparert</a:t>
            </a:r>
            <a:r>
              <a:rPr lang="en-US" dirty="0"/>
              <a:t> </a:t>
            </a:r>
            <a:r>
              <a:rPr lang="en-US" dirty="0" err="1"/>
              <a:t>tidlig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.</a:t>
            </a:r>
          </a:p>
          <a:p>
            <a:r>
              <a:rPr lang="en-US" dirty="0" err="1"/>
              <a:t>Tidligløype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Oset</a:t>
            </a:r>
            <a:r>
              <a:rPr lang="en-US" dirty="0"/>
              <a:t>. </a:t>
            </a:r>
            <a:r>
              <a:rPr lang="en-US" dirty="0" err="1"/>
              <a:t>Kunstsnø</a:t>
            </a:r>
            <a:r>
              <a:rPr lang="en-US" dirty="0"/>
              <a:t>. </a:t>
            </a:r>
            <a:r>
              <a:rPr lang="en-US" dirty="0" err="1"/>
              <a:t>Tilgjengelig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angitte</a:t>
            </a:r>
            <a:r>
              <a:rPr lang="en-US" dirty="0"/>
              <a:t> </a:t>
            </a:r>
            <a:r>
              <a:rPr lang="en-US" dirty="0" err="1"/>
              <a:t>tider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CAB65B2-F5C6-4B35-A834-6C749E47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3" y="1309112"/>
            <a:ext cx="7588011" cy="506412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83E63D7-B97A-4E91-AA55-91BFEF63A32E}"/>
              </a:ext>
            </a:extLst>
          </p:cNvPr>
          <p:cNvSpPr txBox="1"/>
          <p:nvPr/>
        </p:nvSpPr>
        <p:spPr>
          <a:xfrm>
            <a:off x="314455" y="315188"/>
            <a:ext cx="3686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Nytt</a:t>
            </a:r>
            <a:r>
              <a:rPr lang="en-US" sz="4400" dirty="0"/>
              <a:t> </a:t>
            </a:r>
            <a:r>
              <a:rPr lang="en-US" sz="4400" dirty="0" err="1"/>
              <a:t>løypekart</a:t>
            </a:r>
            <a:endParaRPr lang="en-US" sz="4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4B70B25-FEA0-49A6-97B8-CF83BCCEC39F}"/>
              </a:ext>
            </a:extLst>
          </p:cNvPr>
          <p:cNvSpPr/>
          <p:nvPr/>
        </p:nvSpPr>
        <p:spPr>
          <a:xfrm>
            <a:off x="8343899" y="1131093"/>
            <a:ext cx="35337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nb-NO" sz="3200" dirty="0">
                <a:solidFill>
                  <a:schemeClr val="accent6">
                    <a:lumMod val="75000"/>
                  </a:schemeClr>
                </a:solidFill>
              </a:rPr>
              <a:t>Golsfjellet rundt (uværs- og midtuke løype)</a:t>
            </a:r>
          </a:p>
          <a:p>
            <a:pPr lvl="1" fontAlgn="base"/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endParaRPr lang="nb-NO" dirty="0">
              <a:solidFill>
                <a:schemeClr val="accent6">
                  <a:lumMod val="75000"/>
                </a:schemeClr>
              </a:solidFill>
            </a:endParaRPr>
          </a:p>
          <a:p>
            <a:pPr lvl="1" fontAlgn="base"/>
            <a:r>
              <a:rPr lang="nb-NO" sz="3200" dirty="0">
                <a:solidFill>
                  <a:schemeClr val="accent1">
                    <a:lumMod val="75000"/>
                  </a:schemeClr>
                </a:solidFill>
              </a:rPr>
              <a:t>Høyfjellsløypa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75429DD8-513D-4588-9CE7-E12975A6EDF6}"/>
              </a:ext>
            </a:extLst>
          </p:cNvPr>
          <p:cNvCxnSpPr/>
          <p:nvPr/>
        </p:nvCxnSpPr>
        <p:spPr>
          <a:xfrm flipH="1">
            <a:off x="4000500" y="1438275"/>
            <a:ext cx="4876800" cy="8191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94A8BBA3-8B24-4713-9CE1-B6D16CB75C10}"/>
              </a:ext>
            </a:extLst>
          </p:cNvPr>
          <p:cNvCxnSpPr/>
          <p:nvPr/>
        </p:nvCxnSpPr>
        <p:spPr>
          <a:xfrm flipH="1" flipV="1">
            <a:off x="4105275" y="3429000"/>
            <a:ext cx="4705350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1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64C9C79518B4C9398C4CFBA045164" ma:contentTypeVersion="11" ma:contentTypeDescription="Create a new document." ma:contentTypeScope="" ma:versionID="6a7916463a0feeaa78deba7ca3a3d471">
  <xsd:schema xmlns:xsd="http://www.w3.org/2001/XMLSchema" xmlns:xs="http://www.w3.org/2001/XMLSchema" xmlns:p="http://schemas.microsoft.com/office/2006/metadata/properties" xmlns:ns3="4e54592e-39e9-47e5-8c71-b924d2f4f87e" xmlns:ns4="c1b1f8eb-5e86-4bd5-a7a3-7ab2431f4bc2" targetNamespace="http://schemas.microsoft.com/office/2006/metadata/properties" ma:root="true" ma:fieldsID="2c0369c7bc453648377e3a676c69c051" ns3:_="" ns4:_="">
    <xsd:import namespace="4e54592e-39e9-47e5-8c71-b924d2f4f87e"/>
    <xsd:import namespace="c1b1f8eb-5e86-4bd5-a7a3-7ab2431f4b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4592e-39e9-47e5-8c71-b924d2f4f8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f8eb-5e86-4bd5-a7a3-7ab2431f4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27ADB-F967-45D1-BB44-AE889FFA6140}">
  <ds:schemaRefs>
    <ds:schemaRef ds:uri="http://purl.org/dc/elements/1.1/"/>
    <ds:schemaRef ds:uri="http://schemas.microsoft.com/office/2006/metadata/properties"/>
    <ds:schemaRef ds:uri="c1b1f8eb-5e86-4bd5-a7a3-7ab2431f4bc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e54592e-39e9-47e5-8c71-b924d2f4f87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AC5D5E-5973-4357-A357-5A6D72737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FE1B5-9A3F-43B2-9DBE-671847438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54592e-39e9-47e5-8c71-b924d2f4f87e"/>
    <ds:schemaRef ds:uri="c1b1f8eb-5e86-4bd5-a7a3-7ab2431f4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286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Golsfjellet Utmarkslag</vt:lpstr>
      <vt:lpstr>Golsfjellet Utmarkslag</vt:lpstr>
      <vt:lpstr>Spleiselaget</vt:lpstr>
      <vt:lpstr>PowerPoint-presentasjon</vt:lpstr>
      <vt:lpstr>PowerPoint-presentasjon</vt:lpstr>
      <vt:lpstr>PowerPoint-presentasjon</vt:lpstr>
      <vt:lpstr>Evaluering av vinteren 2019</vt:lpstr>
      <vt:lpstr>Endringer for neste sesong</vt:lpstr>
      <vt:lpstr>PowerPoint-presentasjon</vt:lpstr>
      <vt:lpstr>Følg med på</vt:lpstr>
      <vt:lpstr>Oppfordring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Golsfjellet Utmarkslag</dc:title>
  <dc:creator>Svein Løstegård Solhjell</dc:creator>
  <cp:lastModifiedBy>Heidi Granli</cp:lastModifiedBy>
  <cp:revision>1</cp:revision>
  <dcterms:created xsi:type="dcterms:W3CDTF">2019-10-05T07:37:27Z</dcterms:created>
  <dcterms:modified xsi:type="dcterms:W3CDTF">2019-10-05T13:57:26Z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0x01010020A64C9C79518B4C9398C4CFBA045164</vt:lpwstr>
  </property>
</Properties>
</file>