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4"/>
    <p:sldMasterId id="2147483741" r:id="rId5"/>
    <p:sldMasterId id="2147483754" r:id="rId6"/>
    <p:sldMasterId id="2147483764" r:id="rId7"/>
    <p:sldMasterId id="2147483773" r:id="rId8"/>
  </p:sldMasterIdLst>
  <p:notesMasterIdLst>
    <p:notesMasterId r:id="rId60"/>
  </p:notesMasterIdLst>
  <p:sldIdLst>
    <p:sldId id="256" r:id="rId9"/>
    <p:sldId id="259" r:id="rId10"/>
    <p:sldId id="302" r:id="rId11"/>
    <p:sldId id="303" r:id="rId12"/>
    <p:sldId id="304" r:id="rId13"/>
    <p:sldId id="305" r:id="rId14"/>
    <p:sldId id="306" r:id="rId15"/>
    <p:sldId id="307" r:id="rId16"/>
    <p:sldId id="308" r:id="rId17"/>
    <p:sldId id="309" r:id="rId18"/>
    <p:sldId id="310" r:id="rId19"/>
    <p:sldId id="311" r:id="rId20"/>
    <p:sldId id="312" r:id="rId21"/>
    <p:sldId id="313" r:id="rId22"/>
    <p:sldId id="314" r:id="rId23"/>
    <p:sldId id="315" r:id="rId24"/>
    <p:sldId id="316" r:id="rId25"/>
    <p:sldId id="295" r:id="rId26"/>
    <p:sldId id="289" r:id="rId27"/>
    <p:sldId id="296" r:id="rId28"/>
    <p:sldId id="294" r:id="rId29"/>
    <p:sldId id="297" r:id="rId30"/>
    <p:sldId id="290" r:id="rId31"/>
    <p:sldId id="291" r:id="rId32"/>
    <p:sldId id="292" r:id="rId33"/>
    <p:sldId id="271" r:id="rId34"/>
    <p:sldId id="273" r:id="rId35"/>
    <p:sldId id="258" r:id="rId36"/>
    <p:sldId id="270" r:id="rId37"/>
    <p:sldId id="257" r:id="rId38"/>
    <p:sldId id="267" r:id="rId39"/>
    <p:sldId id="264" r:id="rId40"/>
    <p:sldId id="269" r:id="rId41"/>
    <p:sldId id="276" r:id="rId42"/>
    <p:sldId id="278" r:id="rId43"/>
    <p:sldId id="260" r:id="rId44"/>
    <p:sldId id="287" r:id="rId45"/>
    <p:sldId id="263" r:id="rId46"/>
    <p:sldId id="262" r:id="rId47"/>
    <p:sldId id="279" r:id="rId48"/>
    <p:sldId id="284" r:id="rId49"/>
    <p:sldId id="299" r:id="rId50"/>
    <p:sldId id="300" r:id="rId51"/>
    <p:sldId id="282" r:id="rId52"/>
    <p:sldId id="283" r:id="rId53"/>
    <p:sldId id="280" r:id="rId54"/>
    <p:sldId id="265" r:id="rId55"/>
    <p:sldId id="266" r:id="rId56"/>
    <p:sldId id="285" r:id="rId57"/>
    <p:sldId id="286" r:id="rId58"/>
    <p:sldId id="301" r:id="rId5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4A9453-E5AB-4ED6-A545-4B2B264BAB8A}" v="55" dt="2021-01-14T12:01:02.944"/>
    <p1510:client id="{225262FB-9009-4C73-81D7-A1E2B87D7B79}" v="1625" dt="2021-04-13T11:44:30.564"/>
    <p1510:client id="{2328BD37-9DCE-4787-A118-F307156F801A}" v="328" dt="2021-04-21T14:59:03.076"/>
    <p1510:client id="{23F1BCDC-0BAC-412E-9564-4EFF4C83EBA2}" v="225" dt="2021-04-13T08:40:03.606"/>
    <p1510:client id="{26FBD0F5-2A89-44AA-89C5-6E4DC7F91F05}" v="26" dt="2021-04-13T11:10:09.991"/>
    <p1510:client id="{2E1CC646-F5A5-4779-B03E-93BD0D812FA0}" v="732" dt="2021-01-26T10:23:18.113"/>
    <p1510:client id="{3734A6B5-9BA4-46D3-9644-66A62CE9A437}" v="499" dt="2021-02-04T14:01:59.351"/>
    <p1510:client id="{3DC1F69F-79D7-49BF-BB7E-6E2FF85AA183}" v="474" dt="2021-04-13T11:09:44.428"/>
    <p1510:client id="{4139A73B-DE18-44A6-8004-0CCFC858D2AB}" v="86" dt="2021-01-20T10:10:53.323"/>
    <p1510:client id="{4A7FAC0F-22CA-41EC-8156-9A65C846E07C}" v="77" dt="2021-01-26T10:29:49.671"/>
    <p1510:client id="{5C3566BA-4C97-42E7-B036-5DF94C761D4D}" v="20" dt="2021-04-20T09:31:38.665"/>
    <p1510:client id="{6DEDAFAA-CF2A-4ABB-A941-C3BD267EB7BA}" v="333" dt="2021-04-21T11:52:58.123"/>
    <p1510:client id="{7099191A-A962-4A0F-8E67-B3BB3013C847}" v="21" dt="2021-04-13T06:30:05.378"/>
    <p1510:client id="{72716D85-C0DC-4EEF-8452-0CFB8235A5A1}" v="1304" dt="2021-02-04T09:36:36.615"/>
    <p1510:client id="{829ECAE7-89D3-4F92-8051-E302F6648E1C}" v="174" dt="2021-04-13T08:51:59.191"/>
    <p1510:client id="{834ECF7C-DE2F-4984-8166-1D97B55D75D6}" v="446" dt="2021-04-12T12:46:53.414"/>
    <p1510:client id="{86159B23-ED61-4305-BAA6-7F446E1CB266}" v="2" dt="2021-04-21T15:41:33.286"/>
    <p1510:client id="{86A70B6A-D869-144B-268F-93217832839A}" v="51" dt="2021-03-23T07:34:39.518"/>
    <p1510:client id="{9E0E694F-670D-41B0-934B-E7E8FF411999}" v="57" dt="2021-04-21T10:53:32.628"/>
    <p1510:client id="{A5BB6D80-A956-4C45-87F4-A52F17307F3A}" v="651" dt="2021-04-20T19:29:30.739"/>
    <p1510:client id="{AFBAF9FF-B075-48BD-94D0-C631D3DD4F91}" v="3226" dt="2021-01-25T10:23:51.229"/>
    <p1510:client id="{C599DD6C-A9A6-4D8F-94FA-8AF9BA641D4B}" v="39" dt="2021-04-13T11:46:45.454"/>
    <p1510:client id="{C8BDC7BC-B749-4C47-9B23-B8CF341DAC35}" v="594" dt="2021-02-04T10:34:02.900"/>
    <p1510:client id="{D5185CB7-8BB0-421F-869B-FC9F9C3B0555}" v="966" dt="2021-04-19T09:32:24.012"/>
    <p1510:client id="{D703E123-1094-432A-869A-6CB5617B510A}" v="196" dt="2021-04-13T12:45:38.096"/>
    <p1510:client id="{DC1E03A4-5060-4B63-B5EA-E5FE1501ABAB}" v="404" dt="2021-04-13T10:24:05.009"/>
    <p1510:client id="{DFEB3302-0D71-6C4E-9159-F76319A492E3}" v="199" dt="2021-04-21T15:08:30.843"/>
    <p1510:client id="{E101CC9D-AF14-4E73-86B8-2117F6005B05}" v="100" dt="2021-04-21T13:50:37.709"/>
    <p1510:client id="{ECF57C27-56C3-474D-BF7C-35D572A04B59}" v="977" dt="2021-02-08T12:15:27.709"/>
    <p1510:client id="{F1B17162-5D67-453F-9AE0-54CBCA653F9D}" v="493" dt="2021-01-20T10:38:25.444"/>
    <p1510:client id="{F597E1E3-CC62-40EC-AA47-FEFB5679FD41}" v="98" dt="2021-02-04T08:19:03.064"/>
    <p1510:client id="{F81A17E8-8BCB-437A-9D90-A7F0FB9772A8}" v="60" dt="2021-04-14T09:22:17.268"/>
    <p1510:client id="{F8C65BAF-579C-4845-AD1C-F022347AA434}" v="6788" dt="2021-02-03T08:10:33.420"/>
    <p1510:client id="{F8C6B5C2-6EDF-4860-AFDE-EFF64E578404}" v="445" dt="2021-02-04T10:25:37.016"/>
    <p1510:client id="{FF7EB77F-B606-4D9B-94B5-B6283D6EAB50}" v="2423" dt="2021-02-03T14:30:06.5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en Arvid Valstad" userId="S::glen.arvid.valstad@aal.kommune.no::ea8adc1d-7193-450b-b4a3-fee4035efd72" providerId="AD" clId="Web-{E101CC9D-AF14-4E73-86B8-2117F6005B05}"/>
    <pc:docChg chg="modSld">
      <pc:chgData name="Glen Arvid Valstad" userId="S::glen.arvid.valstad@aal.kommune.no::ea8adc1d-7193-450b-b4a3-fee4035efd72" providerId="AD" clId="Web-{E101CC9D-AF14-4E73-86B8-2117F6005B05}" dt="2021-04-21T13:50:37.693" v="50" actId="20577"/>
      <pc:docMkLst>
        <pc:docMk/>
      </pc:docMkLst>
      <pc:sldChg chg="modSp">
        <pc:chgData name="Glen Arvid Valstad" userId="S::glen.arvid.valstad@aal.kommune.no::ea8adc1d-7193-450b-b4a3-fee4035efd72" providerId="AD" clId="Web-{E101CC9D-AF14-4E73-86B8-2117F6005B05}" dt="2021-04-21T13:50:37.693" v="50" actId="20577"/>
        <pc:sldMkLst>
          <pc:docMk/>
          <pc:sldMk cId="876098978" sldId="266"/>
        </pc:sldMkLst>
        <pc:spChg chg="mod">
          <ac:chgData name="Glen Arvid Valstad" userId="S::glen.arvid.valstad@aal.kommune.no::ea8adc1d-7193-450b-b4a3-fee4035efd72" providerId="AD" clId="Web-{E101CC9D-AF14-4E73-86B8-2117F6005B05}" dt="2021-04-21T13:50:37.693" v="50" actId="20577"/>
          <ac:spMkLst>
            <pc:docMk/>
            <pc:sldMk cId="876098978" sldId="266"/>
            <ac:spMk id="3" creationId="{00000000-0000-0000-0000-000000000000}"/>
          </ac:spMkLst>
        </pc:spChg>
      </pc:sldChg>
    </pc:docChg>
  </pc:docChgLst>
  <pc:docChgLst>
    <pc:chgData name="Viel Ribberud" userId="S::viel.ribberud@aal.kommune.no::a8a3f772-8769-4b0a-b144-429ddcad6243" providerId="AD" clId="Web-{2328BD37-9DCE-4787-A118-F307156F801A}"/>
    <pc:docChg chg="modSld">
      <pc:chgData name="Viel Ribberud" userId="S::viel.ribberud@aal.kommune.no::a8a3f772-8769-4b0a-b144-429ddcad6243" providerId="AD" clId="Web-{2328BD37-9DCE-4787-A118-F307156F801A}" dt="2021-04-21T14:59:03.045" v="155" actId="20577"/>
      <pc:docMkLst>
        <pc:docMk/>
      </pc:docMkLst>
      <pc:sldChg chg="modSp">
        <pc:chgData name="Viel Ribberud" userId="S::viel.ribberud@aal.kommune.no::a8a3f772-8769-4b0a-b144-429ddcad6243" providerId="AD" clId="Web-{2328BD37-9DCE-4787-A118-F307156F801A}" dt="2021-04-21T13:59:14.404" v="94" actId="20577"/>
        <pc:sldMkLst>
          <pc:docMk/>
          <pc:sldMk cId="3807273559" sldId="260"/>
        </pc:sldMkLst>
        <pc:spChg chg="mod">
          <ac:chgData name="Viel Ribberud" userId="S::viel.ribberud@aal.kommune.no::a8a3f772-8769-4b0a-b144-429ddcad6243" providerId="AD" clId="Web-{2328BD37-9DCE-4787-A118-F307156F801A}" dt="2021-04-21T13:59:14.404" v="94" actId="20577"/>
          <ac:spMkLst>
            <pc:docMk/>
            <pc:sldMk cId="3807273559" sldId="260"/>
            <ac:spMk id="2" creationId="{00000000-0000-0000-0000-000000000000}"/>
          </ac:spMkLst>
        </pc:spChg>
      </pc:sldChg>
      <pc:sldChg chg="modSp">
        <pc:chgData name="Viel Ribberud" userId="S::viel.ribberud@aal.kommune.no::a8a3f772-8769-4b0a-b144-429ddcad6243" providerId="AD" clId="Web-{2328BD37-9DCE-4787-A118-F307156F801A}" dt="2021-04-21T13:43:38.679" v="93" actId="20577"/>
        <pc:sldMkLst>
          <pc:docMk/>
          <pc:sldMk cId="1173868694" sldId="265"/>
        </pc:sldMkLst>
        <pc:spChg chg="mod">
          <ac:chgData name="Viel Ribberud" userId="S::viel.ribberud@aal.kommune.no::a8a3f772-8769-4b0a-b144-429ddcad6243" providerId="AD" clId="Web-{2328BD37-9DCE-4787-A118-F307156F801A}" dt="2021-04-21T13:43:38.679" v="93" actId="20577"/>
          <ac:spMkLst>
            <pc:docMk/>
            <pc:sldMk cId="1173868694" sldId="265"/>
            <ac:spMk id="3" creationId="{00000000-0000-0000-0000-000000000000}"/>
          </ac:spMkLst>
        </pc:spChg>
      </pc:sldChg>
      <pc:sldChg chg="modSp">
        <pc:chgData name="Viel Ribberud" userId="S::viel.ribberud@aal.kommune.no::a8a3f772-8769-4b0a-b144-429ddcad6243" providerId="AD" clId="Web-{2328BD37-9DCE-4787-A118-F307156F801A}" dt="2021-04-21T14:59:03.045" v="155" actId="20577"/>
        <pc:sldMkLst>
          <pc:docMk/>
          <pc:sldMk cId="3915942015" sldId="287"/>
        </pc:sldMkLst>
        <pc:spChg chg="mod">
          <ac:chgData name="Viel Ribberud" userId="S::viel.ribberud@aal.kommune.no::a8a3f772-8769-4b0a-b144-429ddcad6243" providerId="AD" clId="Web-{2328BD37-9DCE-4787-A118-F307156F801A}" dt="2021-04-21T14:59:03.045" v="155" actId="20577"/>
          <ac:spMkLst>
            <pc:docMk/>
            <pc:sldMk cId="3915942015" sldId="287"/>
            <ac:spMk id="3" creationId="{DF1C850C-2C54-4E3B-89BB-22C49CDAEFB6}"/>
          </ac:spMkLst>
        </pc:spChg>
      </pc:sldChg>
    </pc:docChg>
  </pc:docChgLst>
  <pc:docChgLst>
    <pc:chgData name="Viel Ribberud" userId="S::viel.ribberud@aal.kommune.no::a8a3f772-8769-4b0a-b144-429ddcad6243" providerId="AD" clId="Web-{72716D85-C0DC-4EEF-8452-0CFB8235A5A1}"/>
    <pc:docChg chg="modSld">
      <pc:chgData name="Viel Ribberud" userId="S::viel.ribberud@aal.kommune.no::a8a3f772-8769-4b0a-b144-429ddcad6243" providerId="AD" clId="Web-{72716D85-C0DC-4EEF-8452-0CFB8235A5A1}" dt="2021-02-04T09:36:36.615" v="908" actId="20577"/>
      <pc:docMkLst>
        <pc:docMk/>
      </pc:docMkLst>
      <pc:sldChg chg="modSp modNotes">
        <pc:chgData name="Viel Ribberud" userId="S::viel.ribberud@aal.kommune.no::a8a3f772-8769-4b0a-b144-429ddcad6243" providerId="AD" clId="Web-{72716D85-C0DC-4EEF-8452-0CFB8235A5A1}" dt="2021-02-04T09:36:36.615" v="908" actId="20577"/>
        <pc:sldMkLst>
          <pc:docMk/>
          <pc:sldMk cId="3807273559" sldId="260"/>
        </pc:sldMkLst>
        <pc:spChg chg="mod">
          <ac:chgData name="Viel Ribberud" userId="S::viel.ribberud@aal.kommune.no::a8a3f772-8769-4b0a-b144-429ddcad6243" providerId="AD" clId="Web-{72716D85-C0DC-4EEF-8452-0CFB8235A5A1}" dt="2021-02-04T09:36:36.615" v="908" actId="20577"/>
          <ac:spMkLst>
            <pc:docMk/>
            <pc:sldMk cId="3807273559" sldId="260"/>
            <ac:spMk id="3" creationId="{00000000-0000-0000-0000-000000000000}"/>
          </ac:spMkLst>
        </pc:spChg>
      </pc:sldChg>
      <pc:sldChg chg="modSp">
        <pc:chgData name="Viel Ribberud" userId="S::viel.ribberud@aal.kommune.no::a8a3f772-8769-4b0a-b144-429ddcad6243" providerId="AD" clId="Web-{72716D85-C0DC-4EEF-8452-0CFB8235A5A1}" dt="2021-02-04T09:36:05.990" v="906" actId="20577"/>
        <pc:sldMkLst>
          <pc:docMk/>
          <pc:sldMk cId="3915942015" sldId="287"/>
        </pc:sldMkLst>
        <pc:spChg chg="mod">
          <ac:chgData name="Viel Ribberud" userId="S::viel.ribberud@aal.kommune.no::a8a3f772-8769-4b0a-b144-429ddcad6243" providerId="AD" clId="Web-{72716D85-C0DC-4EEF-8452-0CFB8235A5A1}" dt="2021-02-04T09:36:05.990" v="906" actId="20577"/>
          <ac:spMkLst>
            <pc:docMk/>
            <pc:sldMk cId="3915942015" sldId="287"/>
            <ac:spMk id="3" creationId="{DF1C850C-2C54-4E3B-89BB-22C49CDAEFB6}"/>
          </ac:spMkLst>
        </pc:spChg>
      </pc:sldChg>
    </pc:docChg>
  </pc:docChgLst>
  <pc:docChgLst>
    <pc:chgData name="Viel Ribberud" userId="S::viel.ribberud@aal.kommune.no::a8a3f772-8769-4b0a-b144-429ddcad6243" providerId="AD" clId="Web-{ECF57C27-56C3-474D-BF7C-35D572A04B59}"/>
    <pc:docChg chg="modSld">
      <pc:chgData name="Viel Ribberud" userId="S::viel.ribberud@aal.kommune.no::a8a3f772-8769-4b0a-b144-429ddcad6243" providerId="AD" clId="Web-{ECF57C27-56C3-474D-BF7C-35D572A04B59}" dt="2021-02-08T12:15:27.709" v="470" actId="20577"/>
      <pc:docMkLst>
        <pc:docMk/>
      </pc:docMkLst>
      <pc:sldChg chg="modSp">
        <pc:chgData name="Viel Ribberud" userId="S::viel.ribberud@aal.kommune.no::a8a3f772-8769-4b0a-b144-429ddcad6243" providerId="AD" clId="Web-{ECF57C27-56C3-474D-BF7C-35D572A04B59}" dt="2021-02-08T11:59:40.183" v="214" actId="20577"/>
        <pc:sldMkLst>
          <pc:docMk/>
          <pc:sldMk cId="3807273559" sldId="260"/>
        </pc:sldMkLst>
        <pc:spChg chg="mod">
          <ac:chgData name="Viel Ribberud" userId="S::viel.ribberud@aal.kommune.no::a8a3f772-8769-4b0a-b144-429ddcad6243" providerId="AD" clId="Web-{ECF57C27-56C3-474D-BF7C-35D572A04B59}" dt="2021-02-08T11:59:40.183" v="214" actId="20577"/>
          <ac:spMkLst>
            <pc:docMk/>
            <pc:sldMk cId="3807273559" sldId="260"/>
            <ac:spMk id="3" creationId="{00000000-0000-0000-0000-000000000000}"/>
          </ac:spMkLst>
        </pc:spChg>
      </pc:sldChg>
      <pc:sldChg chg="modSp">
        <pc:chgData name="Viel Ribberud" userId="S::viel.ribberud@aal.kommune.no::a8a3f772-8769-4b0a-b144-429ddcad6243" providerId="AD" clId="Web-{ECF57C27-56C3-474D-BF7C-35D572A04B59}" dt="2021-02-08T11:45:21.502" v="19" actId="20577"/>
        <pc:sldMkLst>
          <pc:docMk/>
          <pc:sldMk cId="427779696" sldId="270"/>
        </pc:sldMkLst>
        <pc:spChg chg="mod">
          <ac:chgData name="Viel Ribberud" userId="S::viel.ribberud@aal.kommune.no::a8a3f772-8769-4b0a-b144-429ddcad6243" providerId="AD" clId="Web-{ECF57C27-56C3-474D-BF7C-35D572A04B59}" dt="2021-02-08T11:45:21.502" v="19" actId="20577"/>
          <ac:spMkLst>
            <pc:docMk/>
            <pc:sldMk cId="427779696" sldId="270"/>
            <ac:spMk id="3" creationId="{DA7F1C96-1711-4F0C-8450-E40CC21539ED}"/>
          </ac:spMkLst>
        </pc:spChg>
      </pc:sldChg>
      <pc:sldChg chg="modSp">
        <pc:chgData name="Viel Ribberud" userId="S::viel.ribberud@aal.kommune.no::a8a3f772-8769-4b0a-b144-429ddcad6243" providerId="AD" clId="Web-{ECF57C27-56C3-474D-BF7C-35D572A04B59}" dt="2021-02-08T11:57:52.057" v="211" actId="20577"/>
        <pc:sldMkLst>
          <pc:docMk/>
          <pc:sldMk cId="852222656" sldId="277"/>
        </pc:sldMkLst>
        <pc:spChg chg="mod">
          <ac:chgData name="Viel Ribberud" userId="S::viel.ribberud@aal.kommune.no::a8a3f772-8769-4b0a-b144-429ddcad6243" providerId="AD" clId="Web-{ECF57C27-56C3-474D-BF7C-35D572A04B59}" dt="2021-02-08T11:57:52.057" v="211" actId="20577"/>
          <ac:spMkLst>
            <pc:docMk/>
            <pc:sldMk cId="852222656" sldId="277"/>
            <ac:spMk id="3" creationId="{FE1938E2-FF05-4289-8BDD-40D5F6C0C761}"/>
          </ac:spMkLst>
        </pc:spChg>
      </pc:sldChg>
      <pc:sldChg chg="modSp">
        <pc:chgData name="Viel Ribberud" userId="S::viel.ribberud@aal.kommune.no::a8a3f772-8769-4b0a-b144-429ddcad6243" providerId="AD" clId="Web-{ECF57C27-56C3-474D-BF7C-35D572A04B59}" dt="2021-02-08T12:15:27.709" v="470" actId="20577"/>
        <pc:sldMkLst>
          <pc:docMk/>
          <pc:sldMk cId="346018010" sldId="279"/>
        </pc:sldMkLst>
        <pc:spChg chg="mod">
          <ac:chgData name="Viel Ribberud" userId="S::viel.ribberud@aal.kommune.no::a8a3f772-8769-4b0a-b144-429ddcad6243" providerId="AD" clId="Web-{ECF57C27-56C3-474D-BF7C-35D572A04B59}" dt="2021-02-08T12:06:35.687" v="285" actId="20577"/>
          <ac:spMkLst>
            <pc:docMk/>
            <pc:sldMk cId="346018010" sldId="279"/>
            <ac:spMk id="2" creationId="{6F0FD207-5AB3-44EB-BF41-42607C21560C}"/>
          </ac:spMkLst>
        </pc:spChg>
        <pc:spChg chg="mod">
          <ac:chgData name="Viel Ribberud" userId="S::viel.ribberud@aal.kommune.no::a8a3f772-8769-4b0a-b144-429ddcad6243" providerId="AD" clId="Web-{ECF57C27-56C3-474D-BF7C-35D572A04B59}" dt="2021-02-08T12:15:27.709" v="470" actId="20577"/>
          <ac:spMkLst>
            <pc:docMk/>
            <pc:sldMk cId="346018010" sldId="279"/>
            <ac:spMk id="3" creationId="{53552681-96C9-4651-B792-CE27D9606EA4}"/>
          </ac:spMkLst>
        </pc:spChg>
      </pc:sldChg>
      <pc:sldChg chg="modSp">
        <pc:chgData name="Viel Ribberud" userId="S::viel.ribberud@aal.kommune.no::a8a3f772-8769-4b0a-b144-429ddcad6243" providerId="AD" clId="Web-{ECF57C27-56C3-474D-BF7C-35D572A04B59}" dt="2021-02-08T12:05:13.530" v="274" actId="20577"/>
        <pc:sldMkLst>
          <pc:docMk/>
          <pc:sldMk cId="3915942015" sldId="287"/>
        </pc:sldMkLst>
        <pc:spChg chg="mod">
          <ac:chgData name="Viel Ribberud" userId="S::viel.ribberud@aal.kommune.no::a8a3f772-8769-4b0a-b144-429ddcad6243" providerId="AD" clId="Web-{ECF57C27-56C3-474D-BF7C-35D572A04B59}" dt="2021-02-08T12:04:45.639" v="270" actId="14100"/>
          <ac:spMkLst>
            <pc:docMk/>
            <pc:sldMk cId="3915942015" sldId="287"/>
            <ac:spMk id="2" creationId="{C0FA4B0E-2D88-4454-9E07-0B6A86CF94BF}"/>
          </ac:spMkLst>
        </pc:spChg>
        <pc:spChg chg="mod">
          <ac:chgData name="Viel Ribberud" userId="S::viel.ribberud@aal.kommune.no::a8a3f772-8769-4b0a-b144-429ddcad6243" providerId="AD" clId="Web-{ECF57C27-56C3-474D-BF7C-35D572A04B59}" dt="2021-02-08T12:05:13.530" v="274" actId="20577"/>
          <ac:spMkLst>
            <pc:docMk/>
            <pc:sldMk cId="3915942015" sldId="287"/>
            <ac:spMk id="3" creationId="{DF1C850C-2C54-4E3B-89BB-22C49CDAEFB6}"/>
          </ac:spMkLst>
        </pc:spChg>
      </pc:sldChg>
      <pc:sldChg chg="modSp">
        <pc:chgData name="Viel Ribberud" userId="S::viel.ribberud@aal.kommune.no::a8a3f772-8769-4b0a-b144-429ddcad6243" providerId="AD" clId="Web-{ECF57C27-56C3-474D-BF7C-35D572A04B59}" dt="2021-02-08T11:48:10.832" v="34" actId="20577"/>
        <pc:sldMkLst>
          <pc:docMk/>
          <pc:sldMk cId="4026336534" sldId="293"/>
        </pc:sldMkLst>
        <pc:spChg chg="mod">
          <ac:chgData name="Viel Ribberud" userId="S::viel.ribberud@aal.kommune.no::a8a3f772-8769-4b0a-b144-429ddcad6243" providerId="AD" clId="Web-{ECF57C27-56C3-474D-BF7C-35D572A04B59}" dt="2021-02-08T11:48:10.832" v="34" actId="20577"/>
          <ac:spMkLst>
            <pc:docMk/>
            <pc:sldMk cId="4026336534" sldId="293"/>
            <ac:spMk id="2" creationId="{85E4B9D9-2EDA-4949-BAFA-8E4F8081933E}"/>
          </ac:spMkLst>
        </pc:spChg>
      </pc:sldChg>
    </pc:docChg>
  </pc:docChgLst>
  <pc:docChgLst>
    <pc:chgData name="Glen Arvid Valstad" userId="S::glen.arvid.valstad@aal.kommune.no::ea8adc1d-7193-450b-b4a3-fee4035efd72" providerId="AD" clId="Web-{26FBD0F5-2A89-44AA-89C5-6E4DC7F91F05}"/>
    <pc:docChg chg="modSld">
      <pc:chgData name="Glen Arvid Valstad" userId="S::glen.arvid.valstad@aal.kommune.no::ea8adc1d-7193-450b-b4a3-fee4035efd72" providerId="AD" clId="Web-{26FBD0F5-2A89-44AA-89C5-6E4DC7F91F05}" dt="2021-04-13T11:10:09.991" v="12" actId="20577"/>
      <pc:docMkLst>
        <pc:docMk/>
      </pc:docMkLst>
      <pc:sldChg chg="modSp">
        <pc:chgData name="Glen Arvid Valstad" userId="S::glen.arvid.valstad@aal.kommune.no::ea8adc1d-7193-450b-b4a3-fee4035efd72" providerId="AD" clId="Web-{26FBD0F5-2A89-44AA-89C5-6E4DC7F91F05}" dt="2021-04-13T11:10:09.991" v="12" actId="20577"/>
        <pc:sldMkLst>
          <pc:docMk/>
          <pc:sldMk cId="256114770" sldId="280"/>
        </pc:sldMkLst>
        <pc:spChg chg="mod">
          <ac:chgData name="Glen Arvid Valstad" userId="S::glen.arvid.valstad@aal.kommune.no::ea8adc1d-7193-450b-b4a3-fee4035efd72" providerId="AD" clId="Web-{26FBD0F5-2A89-44AA-89C5-6E4DC7F91F05}" dt="2021-04-13T11:10:09.991" v="12" actId="20577"/>
          <ac:spMkLst>
            <pc:docMk/>
            <pc:sldMk cId="256114770" sldId="280"/>
            <ac:spMk id="3" creationId="{8C26D650-EA8C-412A-887E-1B97E463D6CB}"/>
          </ac:spMkLst>
        </pc:spChg>
      </pc:sldChg>
    </pc:docChg>
  </pc:docChgLst>
  <pc:docChgLst>
    <pc:chgData name="Jonas Bakko Enoksen" userId="S::jonas.bakko.enoksen@hemsedal.kommune.no::a4efc1e1-dea4-4568-b1c5-29059610c4b3" providerId="AD" clId="Web-{DC1E03A4-5060-4B63-B5EA-E5FE1501ABAB}"/>
    <pc:docChg chg="addSld delSld modSld sldOrd">
      <pc:chgData name="Jonas Bakko Enoksen" userId="S::jonas.bakko.enoksen@hemsedal.kommune.no::a4efc1e1-dea4-4568-b1c5-29059610c4b3" providerId="AD" clId="Web-{DC1E03A4-5060-4B63-B5EA-E5FE1501ABAB}" dt="2021-04-13T10:24:05.009" v="258" actId="20577"/>
      <pc:docMkLst>
        <pc:docMk/>
      </pc:docMkLst>
      <pc:sldChg chg="addSp modSp mod setBg addAnim delAnim">
        <pc:chgData name="Jonas Bakko Enoksen" userId="S::jonas.bakko.enoksen@hemsedal.kommune.no::a4efc1e1-dea4-4568-b1c5-29059610c4b3" providerId="AD" clId="Web-{DC1E03A4-5060-4B63-B5EA-E5FE1501ABAB}" dt="2021-04-13T09:09:01.310" v="17" actId="20577"/>
        <pc:sldMkLst>
          <pc:docMk/>
          <pc:sldMk cId="3862397526" sldId="256"/>
        </pc:sldMkLst>
        <pc:spChg chg="mod">
          <ac:chgData name="Jonas Bakko Enoksen" userId="S::jonas.bakko.enoksen@hemsedal.kommune.no::a4efc1e1-dea4-4568-b1c5-29059610c4b3" providerId="AD" clId="Web-{DC1E03A4-5060-4B63-B5EA-E5FE1501ABAB}" dt="2021-04-13T09:08:42.121" v="11"/>
          <ac:spMkLst>
            <pc:docMk/>
            <pc:sldMk cId="3862397526" sldId="256"/>
            <ac:spMk id="2" creationId="{00000000-0000-0000-0000-000000000000}"/>
          </ac:spMkLst>
        </pc:spChg>
        <pc:spChg chg="mod">
          <ac:chgData name="Jonas Bakko Enoksen" userId="S::jonas.bakko.enoksen@hemsedal.kommune.no::a4efc1e1-dea4-4568-b1c5-29059610c4b3" providerId="AD" clId="Web-{DC1E03A4-5060-4B63-B5EA-E5FE1501ABAB}" dt="2021-04-13T09:09:01.310" v="17" actId="20577"/>
          <ac:spMkLst>
            <pc:docMk/>
            <pc:sldMk cId="3862397526" sldId="256"/>
            <ac:spMk id="3" creationId="{00000000-0000-0000-0000-000000000000}"/>
          </ac:spMkLst>
        </pc:spChg>
        <pc:picChg chg="add mod">
          <ac:chgData name="Jonas Bakko Enoksen" userId="S::jonas.bakko.enoksen@hemsedal.kommune.no::a4efc1e1-dea4-4568-b1c5-29059610c4b3" providerId="AD" clId="Web-{DC1E03A4-5060-4B63-B5EA-E5FE1501ABAB}" dt="2021-04-13T09:08:42.121" v="11"/>
          <ac:picMkLst>
            <pc:docMk/>
            <pc:sldMk cId="3862397526" sldId="256"/>
            <ac:picMk id="4" creationId="{197F2A61-D48C-4B8E-94D8-D89A1FE84978}"/>
          </ac:picMkLst>
        </pc:picChg>
      </pc:sldChg>
      <pc:sldChg chg="addSp delSp modSp">
        <pc:chgData name="Jonas Bakko Enoksen" userId="S::jonas.bakko.enoksen@hemsedal.kommune.no::a4efc1e1-dea4-4568-b1c5-29059610c4b3" providerId="AD" clId="Web-{DC1E03A4-5060-4B63-B5EA-E5FE1501ABAB}" dt="2021-04-13T09:15:14.453" v="101" actId="20577"/>
        <pc:sldMkLst>
          <pc:docMk/>
          <pc:sldMk cId="2915478388" sldId="259"/>
        </pc:sldMkLst>
        <pc:spChg chg="mod">
          <ac:chgData name="Jonas Bakko Enoksen" userId="S::jonas.bakko.enoksen@hemsedal.kommune.no::a4efc1e1-dea4-4568-b1c5-29059610c4b3" providerId="AD" clId="Web-{DC1E03A4-5060-4B63-B5EA-E5FE1501ABAB}" dt="2021-04-13T09:09:13.577" v="19" actId="20577"/>
          <ac:spMkLst>
            <pc:docMk/>
            <pc:sldMk cId="2915478388" sldId="259"/>
            <ac:spMk id="2" creationId="{00000000-0000-0000-0000-000000000000}"/>
          </ac:spMkLst>
        </pc:spChg>
        <pc:spChg chg="mod">
          <ac:chgData name="Jonas Bakko Enoksen" userId="S::jonas.bakko.enoksen@hemsedal.kommune.no::a4efc1e1-dea4-4568-b1c5-29059610c4b3" providerId="AD" clId="Web-{DC1E03A4-5060-4B63-B5EA-E5FE1501ABAB}" dt="2021-04-13T09:15:14.453" v="101" actId="20577"/>
          <ac:spMkLst>
            <pc:docMk/>
            <pc:sldMk cId="2915478388" sldId="259"/>
            <ac:spMk id="3" creationId="{00000000-0000-0000-0000-000000000000}"/>
          </ac:spMkLst>
        </pc:spChg>
        <pc:picChg chg="add del mod">
          <ac:chgData name="Jonas Bakko Enoksen" userId="S::jonas.bakko.enoksen@hemsedal.kommune.no::a4efc1e1-dea4-4568-b1c5-29059610c4b3" providerId="AD" clId="Web-{DC1E03A4-5060-4B63-B5EA-E5FE1501ABAB}" dt="2021-04-13T09:10:47.601" v="56"/>
          <ac:picMkLst>
            <pc:docMk/>
            <pc:sldMk cId="2915478388" sldId="259"/>
            <ac:picMk id="4" creationId="{26626D0E-B814-44AA-B65F-7815F214C0EE}"/>
          </ac:picMkLst>
        </pc:picChg>
      </pc:sldChg>
      <pc:sldChg chg="addSp modSp mod setBg">
        <pc:chgData name="Jonas Bakko Enoksen" userId="S::jonas.bakko.enoksen@hemsedal.kommune.no::a4efc1e1-dea4-4568-b1c5-29059610c4b3" providerId="AD" clId="Web-{DC1E03A4-5060-4B63-B5EA-E5FE1501ABAB}" dt="2021-04-13T10:18:57.738" v="219" actId="14100"/>
        <pc:sldMkLst>
          <pc:docMk/>
          <pc:sldMk cId="951780856" sldId="264"/>
        </pc:sldMkLst>
        <pc:spChg chg="mod">
          <ac:chgData name="Jonas Bakko Enoksen" userId="S::jonas.bakko.enoksen@hemsedal.kommune.no::a4efc1e1-dea4-4568-b1c5-29059610c4b3" providerId="AD" clId="Web-{DC1E03A4-5060-4B63-B5EA-E5FE1501ABAB}" dt="2021-04-13T10:18:27.767" v="213" actId="14100"/>
          <ac:spMkLst>
            <pc:docMk/>
            <pc:sldMk cId="951780856" sldId="264"/>
            <ac:spMk id="2" creationId="{00000000-0000-0000-0000-000000000000}"/>
          </ac:spMkLst>
        </pc:spChg>
        <pc:spChg chg="mod">
          <ac:chgData name="Jonas Bakko Enoksen" userId="S::jonas.bakko.enoksen@hemsedal.kommune.no::a4efc1e1-dea4-4568-b1c5-29059610c4b3" providerId="AD" clId="Web-{DC1E03A4-5060-4B63-B5EA-E5FE1501ABAB}" dt="2021-04-13T10:18:57.738" v="219" actId="14100"/>
          <ac:spMkLst>
            <pc:docMk/>
            <pc:sldMk cId="951780856" sldId="264"/>
            <ac:spMk id="3" creationId="{00000000-0000-0000-0000-000000000000}"/>
          </ac:spMkLst>
        </pc:spChg>
        <pc:spChg chg="mod ord">
          <ac:chgData name="Jonas Bakko Enoksen" userId="S::jonas.bakko.enoksen@hemsedal.kommune.no::a4efc1e1-dea4-4568-b1c5-29059610c4b3" providerId="AD" clId="Web-{DC1E03A4-5060-4B63-B5EA-E5FE1501ABAB}" dt="2021-04-13T10:18:11.031" v="211"/>
          <ac:spMkLst>
            <pc:docMk/>
            <pc:sldMk cId="951780856" sldId="264"/>
            <ac:spMk id="5" creationId="{245226DC-1C1B-4BFB-A3C9-93DE5711B858}"/>
          </ac:spMkLst>
        </pc:spChg>
        <pc:picChg chg="add mod ord">
          <ac:chgData name="Jonas Bakko Enoksen" userId="S::jonas.bakko.enoksen@hemsedal.kommune.no::a4efc1e1-dea4-4568-b1c5-29059610c4b3" providerId="AD" clId="Web-{DC1E03A4-5060-4B63-B5EA-E5FE1501ABAB}" dt="2021-04-13T10:18:51.925" v="218" actId="1076"/>
          <ac:picMkLst>
            <pc:docMk/>
            <pc:sldMk cId="951780856" sldId="264"/>
            <ac:picMk id="4" creationId="{C3885282-DA4F-4154-9CB3-EAB09A09C4B3}"/>
          </ac:picMkLst>
        </pc:picChg>
      </pc:sldChg>
      <pc:sldChg chg="addSp delSp modSp mod setBg">
        <pc:chgData name="Jonas Bakko Enoksen" userId="S::jonas.bakko.enoksen@hemsedal.kommune.no::a4efc1e1-dea4-4568-b1c5-29059610c4b3" providerId="AD" clId="Web-{DC1E03A4-5060-4B63-B5EA-E5FE1501ABAB}" dt="2021-04-13T10:14:33.422" v="206"/>
        <pc:sldMkLst>
          <pc:docMk/>
          <pc:sldMk cId="3814771746" sldId="278"/>
        </pc:sldMkLst>
        <pc:spChg chg="mod">
          <ac:chgData name="Jonas Bakko Enoksen" userId="S::jonas.bakko.enoksen@hemsedal.kommune.no::a4efc1e1-dea4-4568-b1c5-29059610c4b3" providerId="AD" clId="Web-{DC1E03A4-5060-4B63-B5EA-E5FE1501ABAB}" dt="2021-04-13T10:14:33.422" v="206"/>
          <ac:spMkLst>
            <pc:docMk/>
            <pc:sldMk cId="3814771746" sldId="278"/>
            <ac:spMk id="2" creationId="{1E0D1F0D-AD65-49FB-AC50-1A6FC81C159C}"/>
          </ac:spMkLst>
        </pc:spChg>
        <pc:spChg chg="mod ord">
          <ac:chgData name="Jonas Bakko Enoksen" userId="S::jonas.bakko.enoksen@hemsedal.kommune.no::a4efc1e1-dea4-4568-b1c5-29059610c4b3" providerId="AD" clId="Web-{DC1E03A4-5060-4B63-B5EA-E5FE1501ABAB}" dt="2021-04-13T10:14:33.422" v="206"/>
          <ac:spMkLst>
            <pc:docMk/>
            <pc:sldMk cId="3814771746" sldId="278"/>
            <ac:spMk id="3" creationId="{53A4C83D-F36D-4A48-BCF3-F7B748F732BE}"/>
          </ac:spMkLst>
        </pc:spChg>
        <pc:spChg chg="mod ord">
          <ac:chgData name="Jonas Bakko Enoksen" userId="S::jonas.bakko.enoksen@hemsedal.kommune.no::a4efc1e1-dea4-4568-b1c5-29059610c4b3" providerId="AD" clId="Web-{DC1E03A4-5060-4B63-B5EA-E5FE1501ABAB}" dt="2021-04-13T10:14:33.422" v="206"/>
          <ac:spMkLst>
            <pc:docMk/>
            <pc:sldMk cId="3814771746" sldId="278"/>
            <ac:spMk id="6" creationId="{190F72E2-CFEB-4883-97FE-F48CC3CC3BF5}"/>
          </ac:spMkLst>
        </pc:spChg>
        <pc:spChg chg="add del">
          <ac:chgData name="Jonas Bakko Enoksen" userId="S::jonas.bakko.enoksen@hemsedal.kommune.no::a4efc1e1-dea4-4568-b1c5-29059610c4b3" providerId="AD" clId="Web-{DC1E03A4-5060-4B63-B5EA-E5FE1501ABAB}" dt="2021-04-13T10:14:33.297" v="205"/>
          <ac:spMkLst>
            <pc:docMk/>
            <pc:sldMk cId="3814771746" sldId="278"/>
            <ac:spMk id="11" creationId="{C2CAC0E2-A334-4A65-B7FA-9BDDAD042CC6}"/>
          </ac:spMkLst>
        </pc:spChg>
        <pc:picChg chg="mod">
          <ac:chgData name="Jonas Bakko Enoksen" userId="S::jonas.bakko.enoksen@hemsedal.kommune.no::a4efc1e1-dea4-4568-b1c5-29059610c4b3" providerId="AD" clId="Web-{DC1E03A4-5060-4B63-B5EA-E5FE1501ABAB}" dt="2021-04-13T10:14:33.422" v="206"/>
          <ac:picMkLst>
            <pc:docMk/>
            <pc:sldMk cId="3814771746" sldId="278"/>
            <ac:picMk id="4" creationId="{28ACDCCE-27A9-4AC0-80D7-ED3F4EF0E546}"/>
          </ac:picMkLst>
        </pc:picChg>
        <pc:picChg chg="add mod ord">
          <ac:chgData name="Jonas Bakko Enoksen" userId="S::jonas.bakko.enoksen@hemsedal.kommune.no::a4efc1e1-dea4-4568-b1c5-29059610c4b3" providerId="AD" clId="Web-{DC1E03A4-5060-4B63-B5EA-E5FE1501ABAB}" dt="2021-04-13T10:14:33.422" v="206"/>
          <ac:picMkLst>
            <pc:docMk/>
            <pc:sldMk cId="3814771746" sldId="278"/>
            <ac:picMk id="5" creationId="{BA20D7CC-C51B-4540-A0C1-AAD212FF908F}"/>
          </ac:picMkLst>
        </pc:picChg>
      </pc:sldChg>
      <pc:sldChg chg="modSp">
        <pc:chgData name="Jonas Bakko Enoksen" userId="S::jonas.bakko.enoksen@hemsedal.kommune.no::a4efc1e1-dea4-4568-b1c5-29059610c4b3" providerId="AD" clId="Web-{DC1E03A4-5060-4B63-B5EA-E5FE1501ABAB}" dt="2021-04-13T09:26:55.704" v="106" actId="20577"/>
        <pc:sldMkLst>
          <pc:docMk/>
          <pc:sldMk cId="3316360478" sldId="289"/>
        </pc:sldMkLst>
        <pc:spChg chg="mod">
          <ac:chgData name="Jonas Bakko Enoksen" userId="S::jonas.bakko.enoksen@hemsedal.kommune.no::a4efc1e1-dea4-4568-b1c5-29059610c4b3" providerId="AD" clId="Web-{DC1E03A4-5060-4B63-B5EA-E5FE1501ABAB}" dt="2021-04-13T09:26:55.704" v="106" actId="20577"/>
          <ac:spMkLst>
            <pc:docMk/>
            <pc:sldMk cId="3316360478" sldId="289"/>
            <ac:spMk id="3" creationId="{16E848F8-4154-475D-BCBE-EB37326FC2E3}"/>
          </ac:spMkLst>
        </pc:spChg>
      </pc:sldChg>
      <pc:sldChg chg="modSp">
        <pc:chgData name="Jonas Bakko Enoksen" userId="S::jonas.bakko.enoksen@hemsedal.kommune.no::a4efc1e1-dea4-4568-b1c5-29059610c4b3" providerId="AD" clId="Web-{DC1E03A4-5060-4B63-B5EA-E5FE1501ABAB}" dt="2021-04-13T10:22:29.096" v="225" actId="20577"/>
        <pc:sldMkLst>
          <pc:docMk/>
          <pc:sldMk cId="1337580477" sldId="290"/>
        </pc:sldMkLst>
        <pc:spChg chg="mod">
          <ac:chgData name="Jonas Bakko Enoksen" userId="S::jonas.bakko.enoksen@hemsedal.kommune.no::a4efc1e1-dea4-4568-b1c5-29059610c4b3" providerId="AD" clId="Web-{DC1E03A4-5060-4B63-B5EA-E5FE1501ABAB}" dt="2021-04-13T10:22:29.096" v="225" actId="20577"/>
          <ac:spMkLst>
            <pc:docMk/>
            <pc:sldMk cId="1337580477" sldId="290"/>
            <ac:spMk id="2" creationId="{764493D2-212B-41A6-AAAE-FECCD9081BA1}"/>
          </ac:spMkLst>
        </pc:spChg>
      </pc:sldChg>
      <pc:sldChg chg="addSp delSp modSp mod setBg">
        <pc:chgData name="Jonas Bakko Enoksen" userId="S::jonas.bakko.enoksen@hemsedal.kommune.no::a4efc1e1-dea4-4568-b1c5-29059610c4b3" providerId="AD" clId="Web-{DC1E03A4-5060-4B63-B5EA-E5FE1501ABAB}" dt="2021-04-13T09:07:12.581" v="1"/>
        <pc:sldMkLst>
          <pc:docMk/>
          <pc:sldMk cId="2090165712" sldId="291"/>
        </pc:sldMkLst>
        <pc:spChg chg="mod">
          <ac:chgData name="Jonas Bakko Enoksen" userId="S::jonas.bakko.enoksen@hemsedal.kommune.no::a4efc1e1-dea4-4568-b1c5-29059610c4b3" providerId="AD" clId="Web-{DC1E03A4-5060-4B63-B5EA-E5FE1501ABAB}" dt="2021-04-13T09:07:12.581" v="1"/>
          <ac:spMkLst>
            <pc:docMk/>
            <pc:sldMk cId="2090165712" sldId="291"/>
            <ac:spMk id="2" creationId="{04F2C448-0ECE-42A8-AAF3-741FEC6389B9}"/>
          </ac:spMkLst>
        </pc:spChg>
        <pc:spChg chg="mod">
          <ac:chgData name="Jonas Bakko Enoksen" userId="S::jonas.bakko.enoksen@hemsedal.kommune.no::a4efc1e1-dea4-4568-b1c5-29059610c4b3" providerId="AD" clId="Web-{DC1E03A4-5060-4B63-B5EA-E5FE1501ABAB}" dt="2021-04-13T09:07:12.581" v="1"/>
          <ac:spMkLst>
            <pc:docMk/>
            <pc:sldMk cId="2090165712" sldId="291"/>
            <ac:spMk id="3" creationId="{146D4C88-AF07-479A-A880-CF00667B3A3B}"/>
          </ac:spMkLst>
        </pc:spChg>
        <pc:spChg chg="mod ord">
          <ac:chgData name="Jonas Bakko Enoksen" userId="S::jonas.bakko.enoksen@hemsedal.kommune.no::a4efc1e1-dea4-4568-b1c5-29059610c4b3" providerId="AD" clId="Web-{DC1E03A4-5060-4B63-B5EA-E5FE1501ABAB}" dt="2021-04-13T09:07:12.581" v="1"/>
          <ac:spMkLst>
            <pc:docMk/>
            <pc:sldMk cId="2090165712" sldId="291"/>
            <ac:spMk id="4" creationId="{80159BFC-EBD6-4787-B368-1C7FE4374C9E}"/>
          </ac:spMkLst>
        </pc:spChg>
        <pc:spChg chg="del">
          <ac:chgData name="Jonas Bakko Enoksen" userId="S::jonas.bakko.enoksen@hemsedal.kommune.no::a4efc1e1-dea4-4568-b1c5-29059610c4b3" providerId="AD" clId="Web-{DC1E03A4-5060-4B63-B5EA-E5FE1501ABAB}" dt="2021-04-13T09:07:12.581" v="1"/>
          <ac:spMkLst>
            <pc:docMk/>
            <pc:sldMk cId="2090165712" sldId="291"/>
            <ac:spMk id="8" creationId="{8BCFA5F4-1A8E-48F5-9209-7F24485B1D78}"/>
          </ac:spMkLst>
        </pc:spChg>
        <pc:spChg chg="del">
          <ac:chgData name="Jonas Bakko Enoksen" userId="S::jonas.bakko.enoksen@hemsedal.kommune.no::a4efc1e1-dea4-4568-b1c5-29059610c4b3" providerId="AD" clId="Web-{DC1E03A4-5060-4B63-B5EA-E5FE1501ABAB}" dt="2021-04-13T09:07:12.581" v="1"/>
          <ac:spMkLst>
            <pc:docMk/>
            <pc:sldMk cId="2090165712" sldId="291"/>
            <ac:spMk id="10" creationId="{A8074621-AE44-40C4-8323-DF5185BC954E}"/>
          </ac:spMkLst>
        </pc:spChg>
        <pc:picChg chg="add mod">
          <ac:chgData name="Jonas Bakko Enoksen" userId="S::jonas.bakko.enoksen@hemsedal.kommune.no::a4efc1e1-dea4-4568-b1c5-29059610c4b3" providerId="AD" clId="Web-{DC1E03A4-5060-4B63-B5EA-E5FE1501ABAB}" dt="2021-04-13T09:07:12.581" v="1"/>
          <ac:picMkLst>
            <pc:docMk/>
            <pc:sldMk cId="2090165712" sldId="291"/>
            <ac:picMk id="5" creationId="{700A19EB-3407-4FE9-AB44-58D75964B2DD}"/>
          </ac:picMkLst>
        </pc:picChg>
      </pc:sldChg>
      <pc:sldChg chg="del">
        <pc:chgData name="Jonas Bakko Enoksen" userId="S::jonas.bakko.enoksen@hemsedal.kommune.no::a4efc1e1-dea4-4568-b1c5-29059610c4b3" providerId="AD" clId="Web-{DC1E03A4-5060-4B63-B5EA-E5FE1501ABAB}" dt="2021-04-13T10:07:50.113" v="145"/>
        <pc:sldMkLst>
          <pc:docMk/>
          <pc:sldMk cId="4026336534" sldId="293"/>
        </pc:sldMkLst>
      </pc:sldChg>
      <pc:sldChg chg="addSp delSp modSp mod setBg">
        <pc:chgData name="Jonas Bakko Enoksen" userId="S::jonas.bakko.enoksen@hemsedal.kommune.no::a4efc1e1-dea4-4568-b1c5-29059610c4b3" providerId="AD" clId="Web-{DC1E03A4-5060-4B63-B5EA-E5FE1501ABAB}" dt="2021-04-13T10:20:40.838" v="222"/>
        <pc:sldMkLst>
          <pc:docMk/>
          <pc:sldMk cId="3303355975" sldId="294"/>
        </pc:sldMkLst>
        <pc:spChg chg="mod">
          <ac:chgData name="Jonas Bakko Enoksen" userId="S::jonas.bakko.enoksen@hemsedal.kommune.no::a4efc1e1-dea4-4568-b1c5-29059610c4b3" providerId="AD" clId="Web-{DC1E03A4-5060-4B63-B5EA-E5FE1501ABAB}" dt="2021-04-13T10:20:40.838" v="222"/>
          <ac:spMkLst>
            <pc:docMk/>
            <pc:sldMk cId="3303355975" sldId="294"/>
            <ac:spMk id="2" creationId="{85E4B9D9-2EDA-4949-BAFA-8E4F8081933E}"/>
          </ac:spMkLst>
        </pc:spChg>
        <pc:spChg chg="mod">
          <ac:chgData name="Jonas Bakko Enoksen" userId="S::jonas.bakko.enoksen@hemsedal.kommune.no::a4efc1e1-dea4-4568-b1c5-29059610c4b3" providerId="AD" clId="Web-{DC1E03A4-5060-4B63-B5EA-E5FE1501ABAB}" dt="2021-04-13T10:20:40.838" v="222"/>
          <ac:spMkLst>
            <pc:docMk/>
            <pc:sldMk cId="3303355975" sldId="294"/>
            <ac:spMk id="3" creationId="{16E848F8-4154-475D-BCBE-EB37326FC2E3}"/>
          </ac:spMkLst>
        </pc:spChg>
        <pc:spChg chg="mod ord">
          <ac:chgData name="Jonas Bakko Enoksen" userId="S::jonas.bakko.enoksen@hemsedal.kommune.no::a4efc1e1-dea4-4568-b1c5-29059610c4b3" providerId="AD" clId="Web-{DC1E03A4-5060-4B63-B5EA-E5FE1501ABAB}" dt="2021-04-13T10:20:40.838" v="222"/>
          <ac:spMkLst>
            <pc:docMk/>
            <pc:sldMk cId="3303355975" sldId="294"/>
            <ac:spMk id="4" creationId="{9159BE9B-99C7-492A-9C97-F4D2B31180A4}"/>
          </ac:spMkLst>
        </pc:spChg>
        <pc:spChg chg="del">
          <ac:chgData name="Jonas Bakko Enoksen" userId="S::jonas.bakko.enoksen@hemsedal.kommune.no::a4efc1e1-dea4-4568-b1c5-29059610c4b3" providerId="AD" clId="Web-{DC1E03A4-5060-4B63-B5EA-E5FE1501ABAB}" dt="2021-04-13T10:20:40.838" v="222"/>
          <ac:spMkLst>
            <pc:docMk/>
            <pc:sldMk cId="3303355975" sldId="294"/>
            <ac:spMk id="8" creationId="{8BCFA5F4-1A8E-48F5-9209-7F24485B1D78}"/>
          </ac:spMkLst>
        </pc:spChg>
        <pc:spChg chg="del">
          <ac:chgData name="Jonas Bakko Enoksen" userId="S::jonas.bakko.enoksen@hemsedal.kommune.no::a4efc1e1-dea4-4568-b1c5-29059610c4b3" providerId="AD" clId="Web-{DC1E03A4-5060-4B63-B5EA-E5FE1501ABAB}" dt="2021-04-13T10:20:40.838" v="222"/>
          <ac:spMkLst>
            <pc:docMk/>
            <pc:sldMk cId="3303355975" sldId="294"/>
            <ac:spMk id="10" creationId="{A8074621-AE44-40C4-8323-DF5185BC954E}"/>
          </ac:spMkLst>
        </pc:spChg>
        <pc:picChg chg="add mod">
          <ac:chgData name="Jonas Bakko Enoksen" userId="S::jonas.bakko.enoksen@hemsedal.kommune.no::a4efc1e1-dea4-4568-b1c5-29059610c4b3" providerId="AD" clId="Web-{DC1E03A4-5060-4B63-B5EA-E5FE1501ABAB}" dt="2021-04-13T10:20:40.838" v="222"/>
          <ac:picMkLst>
            <pc:docMk/>
            <pc:sldMk cId="3303355975" sldId="294"/>
            <ac:picMk id="5" creationId="{AA71D0A3-FDFE-42E5-8EF1-331739C6308C}"/>
          </ac:picMkLst>
        </pc:picChg>
      </pc:sldChg>
      <pc:sldChg chg="addSp modSp mod setBg">
        <pc:chgData name="Jonas Bakko Enoksen" userId="S::jonas.bakko.enoksen@hemsedal.kommune.no::a4efc1e1-dea4-4568-b1c5-29059610c4b3" providerId="AD" clId="Web-{DC1E03A4-5060-4B63-B5EA-E5FE1501ABAB}" dt="2021-04-13T09:27:19.675" v="107"/>
        <pc:sldMkLst>
          <pc:docMk/>
          <pc:sldMk cId="1732675725" sldId="295"/>
        </pc:sldMkLst>
        <pc:spChg chg="mod">
          <ac:chgData name="Jonas Bakko Enoksen" userId="S::jonas.bakko.enoksen@hemsedal.kommune.no::a4efc1e1-dea4-4568-b1c5-29059610c4b3" providerId="AD" clId="Web-{DC1E03A4-5060-4B63-B5EA-E5FE1501ABAB}" dt="2021-04-13T09:27:19.675" v="107"/>
          <ac:spMkLst>
            <pc:docMk/>
            <pc:sldMk cId="1732675725" sldId="295"/>
            <ac:spMk id="2" creationId="{2B60A296-B957-4B84-AEEA-3DC13B525E52}"/>
          </ac:spMkLst>
        </pc:spChg>
        <pc:spChg chg="mod">
          <ac:chgData name="Jonas Bakko Enoksen" userId="S::jonas.bakko.enoksen@hemsedal.kommune.no::a4efc1e1-dea4-4568-b1c5-29059610c4b3" providerId="AD" clId="Web-{DC1E03A4-5060-4B63-B5EA-E5FE1501ABAB}" dt="2021-04-13T09:27:19.675" v="107"/>
          <ac:spMkLst>
            <pc:docMk/>
            <pc:sldMk cId="1732675725" sldId="295"/>
            <ac:spMk id="3" creationId="{357D9743-DB79-47AF-8DC7-213F386C3387}"/>
          </ac:spMkLst>
        </pc:spChg>
        <pc:spChg chg="add">
          <ac:chgData name="Jonas Bakko Enoksen" userId="S::jonas.bakko.enoksen@hemsedal.kommune.no::a4efc1e1-dea4-4568-b1c5-29059610c4b3" providerId="AD" clId="Web-{DC1E03A4-5060-4B63-B5EA-E5FE1501ABAB}" dt="2021-04-13T09:27:19.675" v="107"/>
          <ac:spMkLst>
            <pc:docMk/>
            <pc:sldMk cId="1732675725" sldId="295"/>
            <ac:spMk id="8" creationId="{375136A9-49F9-4DA0-A741-F065B0FA091D}"/>
          </ac:spMkLst>
        </pc:spChg>
        <pc:spChg chg="add">
          <ac:chgData name="Jonas Bakko Enoksen" userId="S::jonas.bakko.enoksen@hemsedal.kommune.no::a4efc1e1-dea4-4568-b1c5-29059610c4b3" providerId="AD" clId="Web-{DC1E03A4-5060-4B63-B5EA-E5FE1501ABAB}" dt="2021-04-13T09:27:19.675" v="107"/>
          <ac:spMkLst>
            <pc:docMk/>
            <pc:sldMk cId="1732675725" sldId="295"/>
            <ac:spMk id="10" creationId="{B912F6C7-0423-4B6F-AECE-710C848918FD}"/>
          </ac:spMkLst>
        </pc:spChg>
        <pc:cxnChg chg="add">
          <ac:chgData name="Jonas Bakko Enoksen" userId="S::jonas.bakko.enoksen@hemsedal.kommune.no::a4efc1e1-dea4-4568-b1c5-29059610c4b3" providerId="AD" clId="Web-{DC1E03A4-5060-4B63-B5EA-E5FE1501ABAB}" dt="2021-04-13T09:27:19.675" v="107"/>
          <ac:cxnSpMkLst>
            <pc:docMk/>
            <pc:sldMk cId="1732675725" sldId="295"/>
            <ac:cxnSpMk id="12" creationId="{A7208205-03EE-4EC8-9C34-59270C1880D8}"/>
          </ac:cxnSpMkLst>
        </pc:cxnChg>
      </pc:sldChg>
      <pc:sldChg chg="addSp delSp modSp new ord">
        <pc:chgData name="Jonas Bakko Enoksen" userId="S::jonas.bakko.enoksen@hemsedal.kommune.no::a4efc1e1-dea4-4568-b1c5-29059610c4b3" providerId="AD" clId="Web-{DC1E03A4-5060-4B63-B5EA-E5FE1501ABAB}" dt="2021-04-13T10:06:42.827" v="144" actId="14100"/>
        <pc:sldMkLst>
          <pc:docMk/>
          <pc:sldMk cId="4105278884" sldId="296"/>
        </pc:sldMkLst>
        <pc:spChg chg="del">
          <ac:chgData name="Jonas Bakko Enoksen" userId="S::jonas.bakko.enoksen@hemsedal.kommune.no::a4efc1e1-dea4-4568-b1c5-29059610c4b3" providerId="AD" clId="Web-{DC1E03A4-5060-4B63-B5EA-E5FE1501ABAB}" dt="2021-04-13T10:06:28.310" v="143"/>
          <ac:spMkLst>
            <pc:docMk/>
            <pc:sldMk cId="4105278884" sldId="296"/>
            <ac:spMk id="2" creationId="{F2A50CEB-1328-4155-9FA1-F69D25FEF332}"/>
          </ac:spMkLst>
        </pc:spChg>
        <pc:spChg chg="del">
          <ac:chgData name="Jonas Bakko Enoksen" userId="S::jonas.bakko.enoksen@hemsedal.kommune.no::a4efc1e1-dea4-4568-b1c5-29059610c4b3" providerId="AD" clId="Web-{DC1E03A4-5060-4B63-B5EA-E5FE1501ABAB}" dt="2021-04-13T09:27:54.694" v="110"/>
          <ac:spMkLst>
            <pc:docMk/>
            <pc:sldMk cId="4105278884" sldId="296"/>
            <ac:spMk id="3" creationId="{4DA29052-C124-4857-BDF9-4790B2F56FB3}"/>
          </ac:spMkLst>
        </pc:spChg>
        <pc:spChg chg="add">
          <ac:chgData name="Jonas Bakko Enoksen" userId="S::jonas.bakko.enoksen@hemsedal.kommune.no::a4efc1e1-dea4-4568-b1c5-29059610c4b3" providerId="AD" clId="Web-{DC1E03A4-5060-4B63-B5EA-E5FE1501ABAB}" dt="2021-04-13T10:06:24.185" v="142"/>
          <ac:spMkLst>
            <pc:docMk/>
            <pc:sldMk cId="4105278884" sldId="296"/>
            <ac:spMk id="155" creationId="{77971489-7FBB-4DB6-A2CB-046C780B7AEB}"/>
          </ac:spMkLst>
        </pc:spChg>
        <pc:graphicFrameChg chg="add mod ord modGraphic">
          <ac:chgData name="Jonas Bakko Enoksen" userId="S::jonas.bakko.enoksen@hemsedal.kommune.no::a4efc1e1-dea4-4568-b1c5-29059610c4b3" providerId="AD" clId="Web-{DC1E03A4-5060-4B63-B5EA-E5FE1501ABAB}" dt="2021-04-13T10:06:42.827" v="144" actId="14100"/>
          <ac:graphicFrameMkLst>
            <pc:docMk/>
            <pc:sldMk cId="4105278884" sldId="296"/>
            <ac:graphicFrameMk id="4" creationId="{6CBCF547-A8DF-4D50-85C9-DE21C381A0B7}"/>
          </ac:graphicFrameMkLst>
        </pc:graphicFrameChg>
      </pc:sldChg>
      <pc:sldChg chg="modSp new">
        <pc:chgData name="Jonas Bakko Enoksen" userId="S::jonas.bakko.enoksen@hemsedal.kommune.no::a4efc1e1-dea4-4568-b1c5-29059610c4b3" providerId="AD" clId="Web-{DC1E03A4-5060-4B63-B5EA-E5FE1501ABAB}" dt="2021-04-13T10:11:46.754" v="191" actId="14100"/>
        <pc:sldMkLst>
          <pc:docMk/>
          <pc:sldMk cId="3651098174" sldId="297"/>
        </pc:sldMkLst>
        <pc:spChg chg="mod">
          <ac:chgData name="Jonas Bakko Enoksen" userId="S::jonas.bakko.enoksen@hemsedal.kommune.no::a4efc1e1-dea4-4568-b1c5-29059610c4b3" providerId="AD" clId="Web-{DC1E03A4-5060-4B63-B5EA-E5FE1501ABAB}" dt="2021-04-13T10:11:39.316" v="189" actId="1076"/>
          <ac:spMkLst>
            <pc:docMk/>
            <pc:sldMk cId="3651098174" sldId="297"/>
            <ac:spMk id="2" creationId="{3EC05DC5-65FB-4E82-BC85-E6B88BA4FD6B}"/>
          </ac:spMkLst>
        </pc:spChg>
        <pc:spChg chg="mod">
          <ac:chgData name="Jonas Bakko Enoksen" userId="S::jonas.bakko.enoksen@hemsedal.kommune.no::a4efc1e1-dea4-4568-b1c5-29059610c4b3" providerId="AD" clId="Web-{DC1E03A4-5060-4B63-B5EA-E5FE1501ABAB}" dt="2021-04-13T10:11:46.754" v="191" actId="14100"/>
          <ac:spMkLst>
            <pc:docMk/>
            <pc:sldMk cId="3651098174" sldId="297"/>
            <ac:spMk id="3" creationId="{F6EA5A20-44D2-4083-B6DA-A0556E20BB03}"/>
          </ac:spMkLst>
        </pc:spChg>
      </pc:sldChg>
      <pc:sldChg chg="addSp delSp modSp new">
        <pc:chgData name="Jonas Bakko Enoksen" userId="S::jonas.bakko.enoksen@hemsedal.kommune.no::a4efc1e1-dea4-4568-b1c5-29059610c4b3" providerId="AD" clId="Web-{DC1E03A4-5060-4B63-B5EA-E5FE1501ABAB}" dt="2021-04-13T10:24:05.009" v="258" actId="20577"/>
        <pc:sldMkLst>
          <pc:docMk/>
          <pc:sldMk cId="1970292200" sldId="298"/>
        </pc:sldMkLst>
        <pc:spChg chg="del mod">
          <ac:chgData name="Jonas Bakko Enoksen" userId="S::jonas.bakko.enoksen@hemsedal.kommune.no::a4efc1e1-dea4-4568-b1c5-29059610c4b3" providerId="AD" clId="Web-{DC1E03A4-5060-4B63-B5EA-E5FE1501ABAB}" dt="2021-04-13T10:23:16.756" v="230"/>
          <ac:spMkLst>
            <pc:docMk/>
            <pc:sldMk cId="1970292200" sldId="298"/>
            <ac:spMk id="2" creationId="{2B3F7512-FA14-4D5C-ACD3-F02212455FA0}"/>
          </ac:spMkLst>
        </pc:spChg>
        <pc:spChg chg="mod">
          <ac:chgData name="Jonas Bakko Enoksen" userId="S::jonas.bakko.enoksen@hemsedal.kommune.no::a4efc1e1-dea4-4568-b1c5-29059610c4b3" providerId="AD" clId="Web-{DC1E03A4-5060-4B63-B5EA-E5FE1501ABAB}" dt="2021-04-13T10:24:05.009" v="258" actId="20577"/>
          <ac:spMkLst>
            <pc:docMk/>
            <pc:sldMk cId="1970292200" sldId="298"/>
            <ac:spMk id="3" creationId="{E0F54239-EF85-4CB4-9626-B644DA627E30}"/>
          </ac:spMkLst>
        </pc:spChg>
        <pc:spChg chg="add del mod">
          <ac:chgData name="Jonas Bakko Enoksen" userId="S::jonas.bakko.enoksen@hemsedal.kommune.no::a4efc1e1-dea4-4568-b1c5-29059610c4b3" providerId="AD" clId="Web-{DC1E03A4-5060-4B63-B5EA-E5FE1501ABAB}" dt="2021-04-13T10:23:20.600" v="231"/>
          <ac:spMkLst>
            <pc:docMk/>
            <pc:sldMk cId="1970292200" sldId="298"/>
            <ac:spMk id="5" creationId="{9BB96481-AF9E-4D92-A598-0A86B1C1BF99}"/>
          </ac:spMkLst>
        </pc:spChg>
      </pc:sldChg>
    </pc:docChg>
  </pc:docChgLst>
  <pc:docChgLst>
    <pc:chgData name="Viel Ribberud" userId="S::viel.ribberud@aal.kommune.no::a8a3f772-8769-4b0a-b144-429ddcad6243" providerId="AD" clId="Web-{C599DD6C-A9A6-4D8F-94FA-8AF9BA641D4B}"/>
    <pc:docChg chg="modSld">
      <pc:chgData name="Viel Ribberud" userId="S::viel.ribberud@aal.kommune.no::a8a3f772-8769-4b0a-b144-429ddcad6243" providerId="AD" clId="Web-{C599DD6C-A9A6-4D8F-94FA-8AF9BA641D4B}" dt="2021-04-13T11:46:45.454" v="17" actId="14100"/>
      <pc:docMkLst>
        <pc:docMk/>
      </pc:docMkLst>
      <pc:sldChg chg="modSp">
        <pc:chgData name="Viel Ribberud" userId="S::viel.ribberud@aal.kommune.no::a8a3f772-8769-4b0a-b144-429ddcad6243" providerId="AD" clId="Web-{C599DD6C-A9A6-4D8F-94FA-8AF9BA641D4B}" dt="2021-04-13T11:46:45.454" v="17" actId="14100"/>
        <pc:sldMkLst>
          <pc:docMk/>
          <pc:sldMk cId="346018010" sldId="279"/>
        </pc:sldMkLst>
        <pc:spChg chg="mod">
          <ac:chgData name="Viel Ribberud" userId="S::viel.ribberud@aal.kommune.no::a8a3f772-8769-4b0a-b144-429ddcad6243" providerId="AD" clId="Web-{C599DD6C-A9A6-4D8F-94FA-8AF9BA641D4B}" dt="2021-04-13T11:46:45.454" v="17" actId="14100"/>
          <ac:spMkLst>
            <pc:docMk/>
            <pc:sldMk cId="346018010" sldId="279"/>
            <ac:spMk id="2" creationId="{6F0FD207-5AB3-44EB-BF41-42607C21560C}"/>
          </ac:spMkLst>
        </pc:spChg>
        <pc:spChg chg="mod">
          <ac:chgData name="Viel Ribberud" userId="S::viel.ribberud@aal.kommune.no::a8a3f772-8769-4b0a-b144-429ddcad6243" providerId="AD" clId="Web-{C599DD6C-A9A6-4D8F-94FA-8AF9BA641D4B}" dt="2021-04-13T11:46:14.359" v="16" actId="20577"/>
          <ac:spMkLst>
            <pc:docMk/>
            <pc:sldMk cId="346018010" sldId="279"/>
            <ac:spMk id="3" creationId="{53552681-96C9-4651-B792-CE27D9606EA4}"/>
          </ac:spMkLst>
        </pc:spChg>
      </pc:sldChg>
    </pc:docChg>
  </pc:docChgLst>
  <pc:docChgLst>
    <pc:chgData name="Viel Ribberud" userId="S::viel.ribberud@aal.kommune.no::a8a3f772-8769-4b0a-b144-429ddcad6243" providerId="AD" clId="Web-{3DC1F69F-79D7-49BF-BB7E-6E2FF85AA183}"/>
    <pc:docChg chg="modSld">
      <pc:chgData name="Viel Ribberud" userId="S::viel.ribberud@aal.kommune.no::a8a3f772-8769-4b0a-b144-429ddcad6243" providerId="AD" clId="Web-{3DC1F69F-79D7-49BF-BB7E-6E2FF85AA183}" dt="2021-04-13T11:09:44.428" v="525" actId="20577"/>
      <pc:docMkLst>
        <pc:docMk/>
      </pc:docMkLst>
      <pc:sldChg chg="modSp">
        <pc:chgData name="Viel Ribberud" userId="S::viel.ribberud@aal.kommune.no::a8a3f772-8769-4b0a-b144-429ddcad6243" providerId="AD" clId="Web-{3DC1F69F-79D7-49BF-BB7E-6E2FF85AA183}" dt="2021-04-13T10:38:08.812" v="138" actId="20577"/>
        <pc:sldMkLst>
          <pc:docMk/>
          <pc:sldMk cId="3807273559" sldId="260"/>
        </pc:sldMkLst>
        <pc:spChg chg="mod">
          <ac:chgData name="Viel Ribberud" userId="S::viel.ribberud@aal.kommune.no::a8a3f772-8769-4b0a-b144-429ddcad6243" providerId="AD" clId="Web-{3DC1F69F-79D7-49BF-BB7E-6E2FF85AA183}" dt="2021-04-13T10:38:08.812" v="138" actId="20577"/>
          <ac:spMkLst>
            <pc:docMk/>
            <pc:sldMk cId="3807273559" sldId="260"/>
            <ac:spMk id="3" creationId="{00000000-0000-0000-0000-000000000000}"/>
          </ac:spMkLst>
        </pc:spChg>
      </pc:sldChg>
      <pc:sldChg chg="modSp">
        <pc:chgData name="Viel Ribberud" userId="S::viel.ribberud@aal.kommune.no::a8a3f772-8769-4b0a-b144-429ddcad6243" providerId="AD" clId="Web-{3DC1F69F-79D7-49BF-BB7E-6E2FF85AA183}" dt="2021-04-13T11:09:44.428" v="525" actId="20577"/>
        <pc:sldMkLst>
          <pc:docMk/>
          <pc:sldMk cId="852222656" sldId="277"/>
        </pc:sldMkLst>
        <pc:spChg chg="mod">
          <ac:chgData name="Viel Ribberud" userId="S::viel.ribberud@aal.kommune.no::a8a3f772-8769-4b0a-b144-429ddcad6243" providerId="AD" clId="Web-{3DC1F69F-79D7-49BF-BB7E-6E2FF85AA183}" dt="2021-04-13T11:09:44.428" v="525" actId="20577"/>
          <ac:spMkLst>
            <pc:docMk/>
            <pc:sldMk cId="852222656" sldId="277"/>
            <ac:spMk id="3" creationId="{FE1938E2-FF05-4289-8BDD-40D5F6C0C761}"/>
          </ac:spMkLst>
        </pc:spChg>
      </pc:sldChg>
      <pc:sldChg chg="modSp modNotes">
        <pc:chgData name="Viel Ribberud" userId="S::viel.ribberud@aal.kommune.no::a8a3f772-8769-4b0a-b144-429ddcad6243" providerId="AD" clId="Web-{3DC1F69F-79D7-49BF-BB7E-6E2FF85AA183}" dt="2021-04-13T10:47:43.354" v="445" actId="20577"/>
        <pc:sldMkLst>
          <pc:docMk/>
          <pc:sldMk cId="3915942015" sldId="287"/>
        </pc:sldMkLst>
        <pc:spChg chg="mod">
          <ac:chgData name="Viel Ribberud" userId="S::viel.ribberud@aal.kommune.no::a8a3f772-8769-4b0a-b144-429ddcad6243" providerId="AD" clId="Web-{3DC1F69F-79D7-49BF-BB7E-6E2FF85AA183}" dt="2021-04-13T10:47:43.354" v="445" actId="20577"/>
          <ac:spMkLst>
            <pc:docMk/>
            <pc:sldMk cId="3915942015" sldId="287"/>
            <ac:spMk id="3" creationId="{DF1C850C-2C54-4E3B-89BB-22C49CDAEFB6}"/>
          </ac:spMkLst>
        </pc:spChg>
      </pc:sldChg>
    </pc:docChg>
  </pc:docChgLst>
  <pc:docChgLst>
    <pc:chgData name="Jonas Bakko Enoksen" userId="S::jonas.bakko.enoksen@hemsedal.kommune.no::a4efc1e1-dea4-4568-b1c5-29059610c4b3" providerId="AD" clId="Web-{054A9453-E5AB-4ED6-A545-4B2B264BAB8A}"/>
    <pc:docChg chg="addSld modSld">
      <pc:chgData name="Jonas Bakko Enoksen" userId="S::jonas.bakko.enoksen@hemsedal.kommune.no::a4efc1e1-dea4-4568-b1c5-29059610c4b3" providerId="AD" clId="Web-{054A9453-E5AB-4ED6-A545-4B2B264BAB8A}" dt="2021-01-14T12:01:02.944" v="23" actId="20577"/>
      <pc:docMkLst>
        <pc:docMk/>
      </pc:docMkLst>
      <pc:sldChg chg="modSp">
        <pc:chgData name="Jonas Bakko Enoksen" userId="S::jonas.bakko.enoksen@hemsedal.kommune.no::a4efc1e1-dea4-4568-b1c5-29059610c4b3" providerId="AD" clId="Web-{054A9453-E5AB-4ED6-A545-4B2B264BAB8A}" dt="2021-01-14T11:52:00.051" v="3" actId="20577"/>
        <pc:sldMkLst>
          <pc:docMk/>
          <pc:sldMk cId="2973355712" sldId="261"/>
        </pc:sldMkLst>
        <pc:spChg chg="mod">
          <ac:chgData name="Jonas Bakko Enoksen" userId="S::jonas.bakko.enoksen@hemsedal.kommune.no::a4efc1e1-dea4-4568-b1c5-29059610c4b3" providerId="AD" clId="Web-{054A9453-E5AB-4ED6-A545-4B2B264BAB8A}" dt="2021-01-14T11:52:00.051" v="3" actId="20577"/>
          <ac:spMkLst>
            <pc:docMk/>
            <pc:sldMk cId="2973355712" sldId="261"/>
            <ac:spMk id="2" creationId="{00000000-0000-0000-0000-000000000000}"/>
          </ac:spMkLst>
        </pc:spChg>
      </pc:sldChg>
      <pc:sldChg chg="modSp">
        <pc:chgData name="Jonas Bakko Enoksen" userId="S::jonas.bakko.enoksen@hemsedal.kommune.no::a4efc1e1-dea4-4568-b1c5-29059610c4b3" providerId="AD" clId="Web-{054A9453-E5AB-4ED6-A545-4B2B264BAB8A}" dt="2021-01-14T11:52:25.272" v="6" actId="20577"/>
        <pc:sldMkLst>
          <pc:docMk/>
          <pc:sldMk cId="876098978" sldId="266"/>
        </pc:sldMkLst>
        <pc:spChg chg="mod">
          <ac:chgData name="Jonas Bakko Enoksen" userId="S::jonas.bakko.enoksen@hemsedal.kommune.no::a4efc1e1-dea4-4568-b1c5-29059610c4b3" providerId="AD" clId="Web-{054A9453-E5AB-4ED6-A545-4B2B264BAB8A}" dt="2021-01-14T11:52:25.272" v="6" actId="20577"/>
          <ac:spMkLst>
            <pc:docMk/>
            <pc:sldMk cId="876098978" sldId="266"/>
            <ac:spMk id="2" creationId="{00000000-0000-0000-0000-000000000000}"/>
          </ac:spMkLst>
        </pc:spChg>
      </pc:sldChg>
      <pc:sldChg chg="modSp new">
        <pc:chgData name="Jonas Bakko Enoksen" userId="S::jonas.bakko.enoksen@hemsedal.kommune.no::a4efc1e1-dea4-4568-b1c5-29059610c4b3" providerId="AD" clId="Web-{054A9453-E5AB-4ED6-A545-4B2B264BAB8A}" dt="2021-01-14T12:01:02.944" v="23" actId="20577"/>
        <pc:sldMkLst>
          <pc:docMk/>
          <pc:sldMk cId="2272058231" sldId="268"/>
        </pc:sldMkLst>
        <pc:spChg chg="mod">
          <ac:chgData name="Jonas Bakko Enoksen" userId="S::jonas.bakko.enoksen@hemsedal.kommune.no::a4efc1e1-dea4-4568-b1c5-29059610c4b3" providerId="AD" clId="Web-{054A9453-E5AB-4ED6-A545-4B2B264BAB8A}" dt="2021-01-14T12:00:47.536" v="15" actId="20577"/>
          <ac:spMkLst>
            <pc:docMk/>
            <pc:sldMk cId="2272058231" sldId="268"/>
            <ac:spMk id="2" creationId="{8DD673A0-2C34-4625-AA6D-2E037895AD6A}"/>
          </ac:spMkLst>
        </pc:spChg>
        <pc:spChg chg="mod">
          <ac:chgData name="Jonas Bakko Enoksen" userId="S::jonas.bakko.enoksen@hemsedal.kommune.no::a4efc1e1-dea4-4568-b1c5-29059610c4b3" providerId="AD" clId="Web-{054A9453-E5AB-4ED6-A545-4B2B264BAB8A}" dt="2021-01-14T12:01:02.944" v="23" actId="20577"/>
          <ac:spMkLst>
            <pc:docMk/>
            <pc:sldMk cId="2272058231" sldId="268"/>
            <ac:spMk id="3" creationId="{A0ABBC20-42E2-46B1-AC05-294FAFBAB964}"/>
          </ac:spMkLst>
        </pc:spChg>
      </pc:sldChg>
    </pc:docChg>
  </pc:docChgLst>
  <pc:docChgLst>
    <pc:chgData name="Viel Ribberud" userId="S::viel.ribberud@aal.kommune.no::a8a3f772-8769-4b0a-b144-429ddcad6243" providerId="AD" clId="Web-{FF7EB77F-B606-4D9B-94B5-B6283D6EAB50}"/>
    <pc:docChg chg="addSld modSld">
      <pc:chgData name="Viel Ribberud" userId="S::viel.ribberud@aal.kommune.no::a8a3f772-8769-4b0a-b144-429ddcad6243" providerId="AD" clId="Web-{FF7EB77F-B606-4D9B-94B5-B6283D6EAB50}" dt="2021-02-03T14:30:06.582" v="1231" actId="20577"/>
      <pc:docMkLst>
        <pc:docMk/>
      </pc:docMkLst>
      <pc:sldChg chg="modSp">
        <pc:chgData name="Viel Ribberud" userId="S::viel.ribberud@aal.kommune.no::a8a3f772-8769-4b0a-b144-429ddcad6243" providerId="AD" clId="Web-{FF7EB77F-B606-4D9B-94B5-B6283D6EAB50}" dt="2021-02-03T14:30:06.582" v="1231" actId="20577"/>
        <pc:sldMkLst>
          <pc:docMk/>
          <pc:sldMk cId="3807273559" sldId="260"/>
        </pc:sldMkLst>
        <pc:spChg chg="mod">
          <ac:chgData name="Viel Ribberud" userId="S::viel.ribberud@aal.kommune.no::a8a3f772-8769-4b0a-b144-429ddcad6243" providerId="AD" clId="Web-{FF7EB77F-B606-4D9B-94B5-B6283D6EAB50}" dt="2021-02-03T13:46:05.138" v="1" actId="20577"/>
          <ac:spMkLst>
            <pc:docMk/>
            <pc:sldMk cId="3807273559" sldId="260"/>
            <ac:spMk id="2" creationId="{00000000-0000-0000-0000-000000000000}"/>
          </ac:spMkLst>
        </pc:spChg>
        <pc:spChg chg="mod">
          <ac:chgData name="Viel Ribberud" userId="S::viel.ribberud@aal.kommune.no::a8a3f772-8769-4b0a-b144-429ddcad6243" providerId="AD" clId="Web-{FF7EB77F-B606-4D9B-94B5-B6283D6EAB50}" dt="2021-02-03T14:30:06.582" v="1231" actId="20577"/>
          <ac:spMkLst>
            <pc:docMk/>
            <pc:sldMk cId="3807273559" sldId="260"/>
            <ac:spMk id="3" creationId="{00000000-0000-0000-0000-000000000000}"/>
          </ac:spMkLst>
        </pc:spChg>
      </pc:sldChg>
      <pc:sldChg chg="modSp new">
        <pc:chgData name="Viel Ribberud" userId="S::viel.ribberud@aal.kommune.no::a8a3f772-8769-4b0a-b144-429ddcad6243" providerId="AD" clId="Web-{FF7EB77F-B606-4D9B-94B5-B6283D6EAB50}" dt="2021-02-03T14:27:21.547" v="1207" actId="20577"/>
        <pc:sldMkLst>
          <pc:docMk/>
          <pc:sldMk cId="3915942015" sldId="287"/>
        </pc:sldMkLst>
        <pc:spChg chg="mod">
          <ac:chgData name="Viel Ribberud" userId="S::viel.ribberud@aal.kommune.no::a8a3f772-8769-4b0a-b144-429ddcad6243" providerId="AD" clId="Web-{FF7EB77F-B606-4D9B-94B5-B6283D6EAB50}" dt="2021-02-03T14:27:21.547" v="1207" actId="20577"/>
          <ac:spMkLst>
            <pc:docMk/>
            <pc:sldMk cId="3915942015" sldId="287"/>
            <ac:spMk id="2" creationId="{C0FA4B0E-2D88-4454-9E07-0B6A86CF94BF}"/>
          </ac:spMkLst>
        </pc:spChg>
        <pc:spChg chg="mod">
          <ac:chgData name="Viel Ribberud" userId="S::viel.ribberud@aal.kommune.no::a8a3f772-8769-4b0a-b144-429ddcad6243" providerId="AD" clId="Web-{FF7EB77F-B606-4D9B-94B5-B6283D6EAB50}" dt="2021-02-03T14:27:09.562" v="1191" actId="20577"/>
          <ac:spMkLst>
            <pc:docMk/>
            <pc:sldMk cId="3915942015" sldId="287"/>
            <ac:spMk id="3" creationId="{DF1C850C-2C54-4E3B-89BB-22C49CDAEFB6}"/>
          </ac:spMkLst>
        </pc:spChg>
      </pc:sldChg>
    </pc:docChg>
  </pc:docChgLst>
  <pc:docChgLst>
    <pc:chgData name="Glen Arvid Valstad" userId="S::glen.arvid.valstad@aal.kommune.no::ea8adc1d-7193-450b-b4a3-fee4035efd72" providerId="AD" clId="Web-{6DEDAFAA-CF2A-4ABB-A941-C3BD267EB7BA}"/>
    <pc:docChg chg="modSld">
      <pc:chgData name="Glen Arvid Valstad" userId="S::glen.arvid.valstad@aal.kommune.no::ea8adc1d-7193-450b-b4a3-fee4035efd72" providerId="AD" clId="Web-{6DEDAFAA-CF2A-4ABB-A941-C3BD267EB7BA}" dt="2021-04-21T11:52:58.123" v="163" actId="1076"/>
      <pc:docMkLst>
        <pc:docMk/>
      </pc:docMkLst>
      <pc:sldChg chg="modSp">
        <pc:chgData name="Glen Arvid Valstad" userId="S::glen.arvid.valstad@aal.kommune.no::ea8adc1d-7193-450b-b4a3-fee4035efd72" providerId="AD" clId="Web-{6DEDAFAA-CF2A-4ABB-A941-C3BD267EB7BA}" dt="2021-04-21T11:52:58.123" v="163" actId="1076"/>
        <pc:sldMkLst>
          <pc:docMk/>
          <pc:sldMk cId="2915478388" sldId="259"/>
        </pc:sldMkLst>
        <pc:spChg chg="mod">
          <ac:chgData name="Glen Arvid Valstad" userId="S::glen.arvid.valstad@aal.kommune.no::ea8adc1d-7193-450b-b4a3-fee4035efd72" providerId="AD" clId="Web-{6DEDAFAA-CF2A-4ABB-A941-C3BD267EB7BA}" dt="2021-04-21T11:52:58.123" v="163" actId="1076"/>
          <ac:spMkLst>
            <pc:docMk/>
            <pc:sldMk cId="2915478388" sldId="259"/>
            <ac:spMk id="2" creationId="{00000000-0000-0000-0000-000000000000}"/>
          </ac:spMkLst>
        </pc:spChg>
      </pc:sldChg>
      <pc:sldChg chg="modSp">
        <pc:chgData name="Glen Arvid Valstad" userId="S::glen.arvid.valstad@aal.kommune.no::ea8adc1d-7193-450b-b4a3-fee4035efd72" providerId="AD" clId="Web-{6DEDAFAA-CF2A-4ABB-A941-C3BD267EB7BA}" dt="2021-04-21T11:44:56.174" v="162" actId="20577"/>
        <pc:sldMkLst>
          <pc:docMk/>
          <pc:sldMk cId="1173868694" sldId="265"/>
        </pc:sldMkLst>
        <pc:spChg chg="mod">
          <ac:chgData name="Glen Arvid Valstad" userId="S::glen.arvid.valstad@aal.kommune.no::ea8adc1d-7193-450b-b4a3-fee4035efd72" providerId="AD" clId="Web-{6DEDAFAA-CF2A-4ABB-A941-C3BD267EB7BA}" dt="2021-04-21T11:44:56.174" v="162" actId="20577"/>
          <ac:spMkLst>
            <pc:docMk/>
            <pc:sldMk cId="1173868694" sldId="265"/>
            <ac:spMk id="3" creationId="{00000000-0000-0000-0000-000000000000}"/>
          </ac:spMkLst>
        </pc:spChg>
      </pc:sldChg>
    </pc:docChg>
  </pc:docChgLst>
  <pc:docChgLst>
    <pc:chgData name="Elin Merete Blixhavn" userId="S::elin.merete.blixhavn@aal.kommune.no::ed3eee4a-eca5-45d4-b9da-5bcd30d10a34" providerId="AD" clId="Web-{86159B23-ED61-4305-BAA6-7F446E1CB266}"/>
    <pc:docChg chg="modSld">
      <pc:chgData name="Elin Merete Blixhavn" userId="S::elin.merete.blixhavn@aal.kommune.no::ed3eee4a-eca5-45d4-b9da-5bcd30d10a34" providerId="AD" clId="Web-{86159B23-ED61-4305-BAA6-7F446E1CB266}" dt="2021-04-21T15:41:33.286" v="1"/>
      <pc:docMkLst>
        <pc:docMk/>
      </pc:docMkLst>
      <pc:sldChg chg="addSp delSp modSp">
        <pc:chgData name="Elin Merete Blixhavn" userId="S::elin.merete.blixhavn@aal.kommune.no::ed3eee4a-eca5-45d4-b9da-5bcd30d10a34" providerId="AD" clId="Web-{86159B23-ED61-4305-BAA6-7F446E1CB266}" dt="2021-04-21T15:41:33.286" v="1"/>
        <pc:sldMkLst>
          <pc:docMk/>
          <pc:sldMk cId="1732675725" sldId="295"/>
        </pc:sldMkLst>
        <pc:picChg chg="add del mod">
          <ac:chgData name="Elin Merete Blixhavn" userId="S::elin.merete.blixhavn@aal.kommune.no::ed3eee4a-eca5-45d4-b9da-5bcd30d10a34" providerId="AD" clId="Web-{86159B23-ED61-4305-BAA6-7F446E1CB266}" dt="2021-04-21T15:41:33.286" v="1"/>
          <ac:picMkLst>
            <pc:docMk/>
            <pc:sldMk cId="1732675725" sldId="295"/>
            <ac:picMk id="4" creationId="{8CBC1A55-4341-4DDD-896D-9241B490193E}"/>
          </ac:picMkLst>
        </pc:picChg>
      </pc:sldChg>
    </pc:docChg>
  </pc:docChgLst>
  <pc:docChgLst>
    <pc:chgData name="Kristoffer Rørby Ruud" userId="S::kristoffer.rorby.ruud@aal.kommune.no::f8327e24-23ce-4e8e-9c55-b4fdf05f2f04" providerId="AD" clId="Web-{F1B17162-5D67-453F-9AE0-54CBCA653F9D}"/>
    <pc:docChg chg="addSld modSld">
      <pc:chgData name="Kristoffer Rørby Ruud" userId="S::kristoffer.rorby.ruud@aal.kommune.no::f8327e24-23ce-4e8e-9c55-b4fdf05f2f04" providerId="AD" clId="Web-{F1B17162-5D67-453F-9AE0-54CBCA653F9D}" dt="2021-01-20T10:38:25.444" v="236" actId="20577"/>
      <pc:docMkLst>
        <pc:docMk/>
      </pc:docMkLst>
      <pc:sldChg chg="modSp">
        <pc:chgData name="Kristoffer Rørby Ruud" userId="S::kristoffer.rorby.ruud@aal.kommune.no::f8327e24-23ce-4e8e-9c55-b4fdf05f2f04" providerId="AD" clId="Web-{F1B17162-5D67-453F-9AE0-54CBCA653F9D}" dt="2021-01-20T10:22:42.892" v="21" actId="20577"/>
        <pc:sldMkLst>
          <pc:docMk/>
          <pc:sldMk cId="2272058231" sldId="268"/>
        </pc:sldMkLst>
        <pc:spChg chg="mod">
          <ac:chgData name="Kristoffer Rørby Ruud" userId="S::kristoffer.rorby.ruud@aal.kommune.no::f8327e24-23ce-4e8e-9c55-b4fdf05f2f04" providerId="AD" clId="Web-{F1B17162-5D67-453F-9AE0-54CBCA653F9D}" dt="2021-01-20T10:22:42.892" v="21" actId="20577"/>
          <ac:spMkLst>
            <pc:docMk/>
            <pc:sldMk cId="2272058231" sldId="268"/>
            <ac:spMk id="3" creationId="{A0ABBC20-42E2-46B1-AC05-294FAFBAB964}"/>
          </ac:spMkLst>
        </pc:spChg>
      </pc:sldChg>
      <pc:sldChg chg="modSp new">
        <pc:chgData name="Kristoffer Rørby Ruud" userId="S::kristoffer.rorby.ruud@aal.kommune.no::f8327e24-23ce-4e8e-9c55-b4fdf05f2f04" providerId="AD" clId="Web-{F1B17162-5D67-453F-9AE0-54CBCA653F9D}" dt="2021-01-20T10:38:25.444" v="236" actId="20577"/>
        <pc:sldMkLst>
          <pc:docMk/>
          <pc:sldMk cId="1666337975" sldId="269"/>
        </pc:sldMkLst>
        <pc:spChg chg="mod">
          <ac:chgData name="Kristoffer Rørby Ruud" userId="S::kristoffer.rorby.ruud@aal.kommune.no::f8327e24-23ce-4e8e-9c55-b4fdf05f2f04" providerId="AD" clId="Web-{F1B17162-5D67-453F-9AE0-54CBCA653F9D}" dt="2021-01-20T10:23:23.284" v="50" actId="20577"/>
          <ac:spMkLst>
            <pc:docMk/>
            <pc:sldMk cId="1666337975" sldId="269"/>
            <ac:spMk id="2" creationId="{B448102F-2484-4DBF-883B-EEB9BF3BA858}"/>
          </ac:spMkLst>
        </pc:spChg>
        <pc:spChg chg="mod">
          <ac:chgData name="Kristoffer Rørby Ruud" userId="S::kristoffer.rorby.ruud@aal.kommune.no::f8327e24-23ce-4e8e-9c55-b4fdf05f2f04" providerId="AD" clId="Web-{F1B17162-5D67-453F-9AE0-54CBCA653F9D}" dt="2021-01-20T10:38:25.444" v="236" actId="20577"/>
          <ac:spMkLst>
            <pc:docMk/>
            <pc:sldMk cId="1666337975" sldId="269"/>
            <ac:spMk id="3" creationId="{34CD566E-7E71-49FA-99C4-1B487DA194B7}"/>
          </ac:spMkLst>
        </pc:spChg>
      </pc:sldChg>
    </pc:docChg>
  </pc:docChgLst>
  <pc:docChgLst>
    <pc:chgData name="Viel Ribberud" userId="S::viel.ribberud@aal.kommune.no::a8a3f772-8769-4b0a-b144-429ddcad6243" providerId="AD" clId="Web-{C8BDC7BC-B749-4C47-9B23-B8CF341DAC35}"/>
    <pc:docChg chg="modSld">
      <pc:chgData name="Viel Ribberud" userId="S::viel.ribberud@aal.kommune.no::a8a3f772-8769-4b0a-b144-429ddcad6243" providerId="AD" clId="Web-{C8BDC7BC-B749-4C47-9B23-B8CF341DAC35}" dt="2021-02-04T10:34:02.900" v="294" actId="20577"/>
      <pc:docMkLst>
        <pc:docMk/>
      </pc:docMkLst>
      <pc:sldChg chg="modSp">
        <pc:chgData name="Viel Ribberud" userId="S::viel.ribberud@aal.kommune.no::a8a3f772-8769-4b0a-b144-429ddcad6243" providerId="AD" clId="Web-{C8BDC7BC-B749-4C47-9B23-B8CF341DAC35}" dt="2021-02-04T10:34:02.900" v="294" actId="20577"/>
        <pc:sldMkLst>
          <pc:docMk/>
          <pc:sldMk cId="346018010" sldId="279"/>
        </pc:sldMkLst>
        <pc:spChg chg="mod">
          <ac:chgData name="Viel Ribberud" userId="S::viel.ribberud@aal.kommune.no::a8a3f772-8769-4b0a-b144-429ddcad6243" providerId="AD" clId="Web-{C8BDC7BC-B749-4C47-9B23-B8CF341DAC35}" dt="2021-02-04T10:34:02.900" v="294" actId="20577"/>
          <ac:spMkLst>
            <pc:docMk/>
            <pc:sldMk cId="346018010" sldId="279"/>
            <ac:spMk id="3" creationId="{53552681-96C9-4651-B792-CE27D9606EA4}"/>
          </ac:spMkLst>
        </pc:spChg>
      </pc:sldChg>
    </pc:docChg>
  </pc:docChgLst>
  <pc:docChgLst>
    <pc:chgData name="Glen Arvid Valstad" userId="S::glen.arvid.valstad@aal.kommune.no::ea8adc1d-7193-450b-b4a3-fee4035efd72" providerId="AD" clId="Web-{4A7FAC0F-22CA-41EC-8156-9A65C846E07C}"/>
    <pc:docChg chg="modSld">
      <pc:chgData name="Glen Arvid Valstad" userId="S::glen.arvid.valstad@aal.kommune.no::ea8adc1d-7193-450b-b4a3-fee4035efd72" providerId="AD" clId="Web-{4A7FAC0F-22CA-41EC-8156-9A65C846E07C}" dt="2021-01-26T10:29:49.671" v="35" actId="20577"/>
      <pc:docMkLst>
        <pc:docMk/>
      </pc:docMkLst>
      <pc:sldChg chg="modSp">
        <pc:chgData name="Glen Arvid Valstad" userId="S::glen.arvid.valstad@aal.kommune.no::ea8adc1d-7193-450b-b4a3-fee4035efd72" providerId="AD" clId="Web-{4A7FAC0F-22CA-41EC-8156-9A65C846E07C}" dt="2021-01-26T10:29:49.671" v="35" actId="20577"/>
        <pc:sldMkLst>
          <pc:docMk/>
          <pc:sldMk cId="876098978" sldId="266"/>
        </pc:sldMkLst>
        <pc:spChg chg="mod">
          <ac:chgData name="Glen Arvid Valstad" userId="S::glen.arvid.valstad@aal.kommune.no::ea8adc1d-7193-450b-b4a3-fee4035efd72" providerId="AD" clId="Web-{4A7FAC0F-22CA-41EC-8156-9A65C846E07C}" dt="2021-01-26T10:29:49.671" v="35" actId="20577"/>
          <ac:spMkLst>
            <pc:docMk/>
            <pc:sldMk cId="876098978" sldId="266"/>
            <ac:spMk id="3" creationId="{00000000-0000-0000-0000-000000000000}"/>
          </ac:spMkLst>
        </pc:spChg>
      </pc:sldChg>
    </pc:docChg>
  </pc:docChgLst>
  <pc:docChgLst>
    <pc:chgData name="Glen Arvid Valstad" userId="S::glen.arvid.valstad@aal.kommune.no::ea8adc1d-7193-450b-b4a3-fee4035efd72" providerId="AD" clId="Web-{F8C65BAF-579C-4845-AD1C-F022347AA434}"/>
    <pc:docChg chg="addSld delSld modSld">
      <pc:chgData name="Glen Arvid Valstad" userId="S::glen.arvid.valstad@aal.kommune.no::ea8adc1d-7193-450b-b4a3-fee4035efd72" providerId="AD" clId="Web-{F8C65BAF-579C-4845-AD1C-F022347AA434}" dt="2021-02-03T08:10:33.420" v="3287" actId="20577"/>
      <pc:docMkLst>
        <pc:docMk/>
      </pc:docMkLst>
      <pc:sldChg chg="addSp delSp modSp mod setBg">
        <pc:chgData name="Glen Arvid Valstad" userId="S::glen.arvid.valstad@aal.kommune.no::ea8adc1d-7193-450b-b4a3-fee4035efd72" providerId="AD" clId="Web-{F8C65BAF-579C-4845-AD1C-F022347AA434}" dt="2021-02-03T07:33:34.826" v="1403" actId="20577"/>
        <pc:sldMkLst>
          <pc:docMk/>
          <pc:sldMk cId="2973355712" sldId="261"/>
        </pc:sldMkLst>
        <pc:spChg chg="mod">
          <ac:chgData name="Glen Arvid Valstad" userId="S::glen.arvid.valstad@aal.kommune.no::ea8adc1d-7193-450b-b4a3-fee4035efd72" providerId="AD" clId="Web-{F8C65BAF-579C-4845-AD1C-F022347AA434}" dt="2021-02-03T07:21:37.118" v="740"/>
          <ac:spMkLst>
            <pc:docMk/>
            <pc:sldMk cId="2973355712" sldId="261"/>
            <ac:spMk id="2" creationId="{00000000-0000-0000-0000-000000000000}"/>
          </ac:spMkLst>
        </pc:spChg>
        <pc:spChg chg="mod">
          <ac:chgData name="Glen Arvid Valstad" userId="S::glen.arvid.valstad@aal.kommune.no::ea8adc1d-7193-450b-b4a3-fee4035efd72" providerId="AD" clId="Web-{F8C65BAF-579C-4845-AD1C-F022347AA434}" dt="2021-02-03T07:33:34.826" v="1403" actId="20577"/>
          <ac:spMkLst>
            <pc:docMk/>
            <pc:sldMk cId="2973355712" sldId="261"/>
            <ac:spMk id="3" creationId="{00000000-0000-0000-0000-000000000000}"/>
          </ac:spMkLst>
        </pc:spChg>
        <pc:spChg chg="add del">
          <ac:chgData name="Glen Arvid Valstad" userId="S::glen.arvid.valstad@aal.kommune.no::ea8adc1d-7193-450b-b4a3-fee4035efd72" providerId="AD" clId="Web-{F8C65BAF-579C-4845-AD1C-F022347AA434}" dt="2021-02-03T07:21:37.118" v="740"/>
          <ac:spMkLst>
            <pc:docMk/>
            <pc:sldMk cId="2973355712" sldId="261"/>
            <ac:spMk id="6" creationId="{5E39A796-BE83-48B1-B33F-35C4A32AAB57}"/>
          </ac:spMkLst>
        </pc:spChg>
        <pc:spChg chg="add del">
          <ac:chgData name="Glen Arvid Valstad" userId="S::glen.arvid.valstad@aal.kommune.no::ea8adc1d-7193-450b-b4a3-fee4035efd72" providerId="AD" clId="Web-{F8C65BAF-579C-4845-AD1C-F022347AA434}" dt="2021-02-03T07:21:37.118" v="740"/>
          <ac:spMkLst>
            <pc:docMk/>
            <pc:sldMk cId="2973355712" sldId="261"/>
            <ac:spMk id="7" creationId="{72F84B47-E267-4194-8194-831DB7B5547F}"/>
          </ac:spMkLst>
        </pc:spChg>
        <pc:spChg chg="add del">
          <ac:chgData name="Glen Arvid Valstad" userId="S::glen.arvid.valstad@aal.kommune.no::ea8adc1d-7193-450b-b4a3-fee4035efd72" providerId="AD" clId="Web-{F8C65BAF-579C-4845-AD1C-F022347AA434}" dt="2021-02-03T07:11:36.680" v="608"/>
          <ac:spMkLst>
            <pc:docMk/>
            <pc:sldMk cId="2973355712" sldId="261"/>
            <ac:spMk id="9" creationId="{C0DB9C61-90E0-484F-8602-02F49EDC1B70}"/>
          </ac:spMkLst>
        </pc:spChg>
        <pc:spChg chg="add del">
          <ac:chgData name="Glen Arvid Valstad" userId="S::glen.arvid.valstad@aal.kommune.no::ea8adc1d-7193-450b-b4a3-fee4035efd72" providerId="AD" clId="Web-{F8C65BAF-579C-4845-AD1C-F022347AA434}" dt="2021-02-03T07:21:37.103" v="739"/>
          <ac:spMkLst>
            <pc:docMk/>
            <pc:sldMk cId="2973355712" sldId="261"/>
            <ac:spMk id="10" creationId="{5E39A796-BE83-48B1-B33F-35C4A32AAB57}"/>
          </ac:spMkLst>
        </pc:spChg>
        <pc:spChg chg="add del">
          <ac:chgData name="Glen Arvid Valstad" userId="S::glen.arvid.valstad@aal.kommune.no::ea8adc1d-7193-450b-b4a3-fee4035efd72" providerId="AD" clId="Web-{F8C65BAF-579C-4845-AD1C-F022347AA434}" dt="2021-02-03T07:11:36.680" v="608"/>
          <ac:spMkLst>
            <pc:docMk/>
            <pc:sldMk cId="2973355712" sldId="261"/>
            <ac:spMk id="11" creationId="{3F7ED563-E5DB-4937-BF78-7893C4DC92A0}"/>
          </ac:spMkLst>
        </pc:spChg>
        <pc:spChg chg="add del">
          <ac:chgData name="Glen Arvid Valstad" userId="S::glen.arvid.valstad@aal.kommune.no::ea8adc1d-7193-450b-b4a3-fee4035efd72" providerId="AD" clId="Web-{F8C65BAF-579C-4845-AD1C-F022347AA434}" dt="2021-02-03T07:21:33.103" v="737"/>
          <ac:spMkLst>
            <pc:docMk/>
            <pc:sldMk cId="2973355712" sldId="261"/>
            <ac:spMk id="12" creationId="{C0DB9C61-90E0-484F-8602-02F49EDC1B70}"/>
          </ac:spMkLst>
        </pc:spChg>
        <pc:spChg chg="add del">
          <ac:chgData name="Glen Arvid Valstad" userId="S::glen.arvid.valstad@aal.kommune.no::ea8adc1d-7193-450b-b4a3-fee4035efd72" providerId="AD" clId="Web-{F8C65BAF-579C-4845-AD1C-F022347AA434}" dt="2021-02-03T07:11:36.680" v="608"/>
          <ac:spMkLst>
            <pc:docMk/>
            <pc:sldMk cId="2973355712" sldId="261"/>
            <ac:spMk id="13" creationId="{2306B647-FE95-4550-8350-3D2180C62211}"/>
          </ac:spMkLst>
        </pc:spChg>
        <pc:spChg chg="add del">
          <ac:chgData name="Glen Arvid Valstad" userId="S::glen.arvid.valstad@aal.kommune.no::ea8adc1d-7193-450b-b4a3-fee4035efd72" providerId="AD" clId="Web-{F8C65BAF-579C-4845-AD1C-F022347AA434}" dt="2021-02-03T07:21:33.103" v="737"/>
          <ac:spMkLst>
            <pc:docMk/>
            <pc:sldMk cId="2973355712" sldId="261"/>
            <ac:spMk id="14" creationId="{3F7ED563-E5DB-4937-BF78-7893C4DC92A0}"/>
          </ac:spMkLst>
        </pc:spChg>
        <pc:spChg chg="add del">
          <ac:chgData name="Glen Arvid Valstad" userId="S::glen.arvid.valstad@aal.kommune.no::ea8adc1d-7193-450b-b4a3-fee4035efd72" providerId="AD" clId="Web-{F8C65BAF-579C-4845-AD1C-F022347AA434}" dt="2021-02-03T07:21:37.103" v="739"/>
          <ac:spMkLst>
            <pc:docMk/>
            <pc:sldMk cId="2973355712" sldId="261"/>
            <ac:spMk id="15" creationId="{72F84B47-E267-4194-8194-831DB7B5547F}"/>
          </ac:spMkLst>
        </pc:spChg>
        <pc:spChg chg="add del">
          <ac:chgData name="Glen Arvid Valstad" userId="S::glen.arvid.valstad@aal.kommune.no::ea8adc1d-7193-450b-b4a3-fee4035efd72" providerId="AD" clId="Web-{F8C65BAF-579C-4845-AD1C-F022347AA434}" dt="2021-02-03T07:21:33.103" v="737"/>
          <ac:spMkLst>
            <pc:docMk/>
            <pc:sldMk cId="2973355712" sldId="261"/>
            <ac:spMk id="16" creationId="{2306B647-FE95-4550-8350-3D2180C62211}"/>
          </ac:spMkLst>
        </pc:spChg>
        <pc:spChg chg="add">
          <ac:chgData name="Glen Arvid Valstad" userId="S::glen.arvid.valstad@aal.kommune.no::ea8adc1d-7193-450b-b4a3-fee4035efd72" providerId="AD" clId="Web-{F8C65BAF-579C-4845-AD1C-F022347AA434}" dt="2021-02-03T07:21:37.118" v="740"/>
          <ac:spMkLst>
            <pc:docMk/>
            <pc:sldMk cId="2973355712" sldId="261"/>
            <ac:spMk id="17" creationId="{46F7435D-E3DB-47B1-BA61-B00ACC83A9DE}"/>
          </ac:spMkLst>
        </pc:spChg>
        <pc:spChg chg="add">
          <ac:chgData name="Glen Arvid Valstad" userId="S::glen.arvid.valstad@aal.kommune.no::ea8adc1d-7193-450b-b4a3-fee4035efd72" providerId="AD" clId="Web-{F8C65BAF-579C-4845-AD1C-F022347AA434}" dt="2021-02-03T07:21:37.118" v="740"/>
          <ac:spMkLst>
            <pc:docMk/>
            <pc:sldMk cId="2973355712" sldId="261"/>
            <ac:spMk id="18" creationId="{F263A0B5-F8C4-4116-809F-78A768EA79A6}"/>
          </ac:spMkLst>
        </pc:spChg>
        <pc:picChg chg="add mod">
          <ac:chgData name="Glen Arvid Valstad" userId="S::glen.arvid.valstad@aal.kommune.no::ea8adc1d-7193-450b-b4a3-fee4035efd72" providerId="AD" clId="Web-{F8C65BAF-579C-4845-AD1C-F022347AA434}" dt="2021-02-03T07:21:37.118" v="740"/>
          <ac:picMkLst>
            <pc:docMk/>
            <pc:sldMk cId="2973355712" sldId="261"/>
            <ac:picMk id="4" creationId="{646682AE-07B9-44F4-ACC6-81EC573CF767}"/>
          </ac:picMkLst>
        </pc:picChg>
      </pc:sldChg>
      <pc:sldChg chg="addSp delSp modSp mod setBg setClrOvrMap">
        <pc:chgData name="Glen Arvid Valstad" userId="S::glen.arvid.valstad@aal.kommune.no::ea8adc1d-7193-450b-b4a3-fee4035efd72" providerId="AD" clId="Web-{F8C65BAF-579C-4845-AD1C-F022347AA434}" dt="2021-02-03T07:42:45.420" v="1985" actId="20577"/>
        <pc:sldMkLst>
          <pc:docMk/>
          <pc:sldMk cId="4111844472" sldId="262"/>
        </pc:sldMkLst>
        <pc:spChg chg="mod">
          <ac:chgData name="Glen Arvid Valstad" userId="S::glen.arvid.valstad@aal.kommune.no::ea8adc1d-7193-450b-b4a3-fee4035efd72" providerId="AD" clId="Web-{F8C65BAF-579C-4845-AD1C-F022347AA434}" dt="2021-02-03T07:20:01.334" v="730"/>
          <ac:spMkLst>
            <pc:docMk/>
            <pc:sldMk cId="4111844472" sldId="262"/>
            <ac:spMk id="2" creationId="{00000000-0000-0000-0000-000000000000}"/>
          </ac:spMkLst>
        </pc:spChg>
        <pc:spChg chg="mod">
          <ac:chgData name="Glen Arvid Valstad" userId="S::glen.arvid.valstad@aal.kommune.no::ea8adc1d-7193-450b-b4a3-fee4035efd72" providerId="AD" clId="Web-{F8C65BAF-579C-4845-AD1C-F022347AA434}" dt="2021-02-03T07:42:45.420" v="1985" actId="20577"/>
          <ac:spMkLst>
            <pc:docMk/>
            <pc:sldMk cId="4111844472" sldId="262"/>
            <ac:spMk id="3" creationId="{00000000-0000-0000-0000-000000000000}"/>
          </ac:spMkLst>
        </pc:spChg>
        <pc:spChg chg="add">
          <ac:chgData name="Glen Arvid Valstad" userId="S::glen.arvid.valstad@aal.kommune.no::ea8adc1d-7193-450b-b4a3-fee4035efd72" providerId="AD" clId="Web-{F8C65BAF-579C-4845-AD1C-F022347AA434}" dt="2021-02-03T07:20:01.334" v="730"/>
          <ac:spMkLst>
            <pc:docMk/>
            <pc:sldMk cId="4111844472" sldId="262"/>
            <ac:spMk id="6" creationId="{5E39A796-BE83-48B1-B33F-35C4A32AAB57}"/>
          </ac:spMkLst>
        </pc:spChg>
        <pc:spChg chg="add del">
          <ac:chgData name="Glen Arvid Valstad" userId="S::glen.arvid.valstad@aal.kommune.no::ea8adc1d-7193-450b-b4a3-fee4035efd72" providerId="AD" clId="Web-{F8C65BAF-579C-4845-AD1C-F022347AA434}" dt="2021-02-03T07:20:01.334" v="729"/>
          <ac:spMkLst>
            <pc:docMk/>
            <pc:sldMk cId="4111844472" sldId="262"/>
            <ac:spMk id="9" creationId="{F2B38F72-8FC4-4001-8C67-FA6B86DEC767}"/>
          </ac:spMkLst>
        </pc:spChg>
        <pc:spChg chg="add">
          <ac:chgData name="Glen Arvid Valstad" userId="S::glen.arvid.valstad@aal.kommune.no::ea8adc1d-7193-450b-b4a3-fee4035efd72" providerId="AD" clId="Web-{F8C65BAF-579C-4845-AD1C-F022347AA434}" dt="2021-02-03T07:20:01.334" v="730"/>
          <ac:spMkLst>
            <pc:docMk/>
            <pc:sldMk cId="4111844472" sldId="262"/>
            <ac:spMk id="11" creationId="{72F84B47-E267-4194-8194-831DB7B5547F}"/>
          </ac:spMkLst>
        </pc:spChg>
        <pc:picChg chg="add mod">
          <ac:chgData name="Glen Arvid Valstad" userId="S::glen.arvid.valstad@aal.kommune.no::ea8adc1d-7193-450b-b4a3-fee4035efd72" providerId="AD" clId="Web-{F8C65BAF-579C-4845-AD1C-F022347AA434}" dt="2021-02-03T07:20:01.334" v="730"/>
          <ac:picMkLst>
            <pc:docMk/>
            <pc:sldMk cId="4111844472" sldId="262"/>
            <ac:picMk id="4" creationId="{4EB38919-BE30-45F0-895A-6AA1C29C877B}"/>
          </ac:picMkLst>
        </pc:picChg>
      </pc:sldChg>
      <pc:sldChg chg="modSp">
        <pc:chgData name="Glen Arvid Valstad" userId="S::glen.arvid.valstad@aal.kommune.no::ea8adc1d-7193-450b-b4a3-fee4035efd72" providerId="AD" clId="Web-{F8C65BAF-579C-4845-AD1C-F022347AA434}" dt="2021-02-03T08:10:33.420" v="3287" actId="20577"/>
        <pc:sldMkLst>
          <pc:docMk/>
          <pc:sldMk cId="876098978" sldId="266"/>
        </pc:sldMkLst>
        <pc:spChg chg="mod">
          <ac:chgData name="Glen Arvid Valstad" userId="S::glen.arvid.valstad@aal.kommune.no::ea8adc1d-7193-450b-b4a3-fee4035efd72" providerId="AD" clId="Web-{F8C65BAF-579C-4845-AD1C-F022347AA434}" dt="2021-02-03T07:46:40.067" v="1988" actId="20577"/>
          <ac:spMkLst>
            <pc:docMk/>
            <pc:sldMk cId="876098978" sldId="266"/>
            <ac:spMk id="2" creationId="{00000000-0000-0000-0000-000000000000}"/>
          </ac:spMkLst>
        </pc:spChg>
        <pc:spChg chg="mod">
          <ac:chgData name="Glen Arvid Valstad" userId="S::glen.arvid.valstad@aal.kommune.no::ea8adc1d-7193-450b-b4a3-fee4035efd72" providerId="AD" clId="Web-{F8C65BAF-579C-4845-AD1C-F022347AA434}" dt="2021-02-03T08:10:33.420" v="3287" actId="20577"/>
          <ac:spMkLst>
            <pc:docMk/>
            <pc:sldMk cId="876098978" sldId="266"/>
            <ac:spMk id="3" creationId="{00000000-0000-0000-0000-000000000000}"/>
          </ac:spMkLst>
        </pc:spChg>
      </pc:sldChg>
      <pc:sldChg chg="addSp delSp modSp new mod setBg">
        <pc:chgData name="Glen Arvid Valstad" userId="S::glen.arvid.valstad@aal.kommune.no::ea8adc1d-7193-450b-b4a3-fee4035efd72" providerId="AD" clId="Web-{F8C65BAF-579C-4845-AD1C-F022347AA434}" dt="2021-02-03T07:03:27.322" v="239" actId="20577"/>
        <pc:sldMkLst>
          <pc:docMk/>
          <pc:sldMk cId="3962261614" sldId="281"/>
        </pc:sldMkLst>
        <pc:spChg chg="mod">
          <ac:chgData name="Glen Arvid Valstad" userId="S::glen.arvid.valstad@aal.kommune.no::ea8adc1d-7193-450b-b4a3-fee4035efd72" providerId="AD" clId="Web-{F8C65BAF-579C-4845-AD1C-F022347AA434}" dt="2021-02-03T07:00:45.021" v="27"/>
          <ac:spMkLst>
            <pc:docMk/>
            <pc:sldMk cId="3962261614" sldId="281"/>
            <ac:spMk id="2" creationId="{43A34C15-C081-4EE3-B467-466749582DEB}"/>
          </ac:spMkLst>
        </pc:spChg>
        <pc:spChg chg="del">
          <ac:chgData name="Glen Arvid Valstad" userId="S::glen.arvid.valstad@aal.kommune.no::ea8adc1d-7193-450b-b4a3-fee4035efd72" providerId="AD" clId="Web-{F8C65BAF-579C-4845-AD1C-F022347AA434}" dt="2021-02-03T06:59:32.659" v="1"/>
          <ac:spMkLst>
            <pc:docMk/>
            <pc:sldMk cId="3962261614" sldId="281"/>
            <ac:spMk id="3" creationId="{572F67A4-AA70-4167-9513-9BB9918816CD}"/>
          </ac:spMkLst>
        </pc:spChg>
        <pc:spChg chg="add mod ord">
          <ac:chgData name="Glen Arvid Valstad" userId="S::glen.arvid.valstad@aal.kommune.no::ea8adc1d-7193-450b-b4a3-fee4035efd72" providerId="AD" clId="Web-{F8C65BAF-579C-4845-AD1C-F022347AA434}" dt="2021-02-03T07:03:27.322" v="239" actId="20577"/>
          <ac:spMkLst>
            <pc:docMk/>
            <pc:sldMk cId="3962261614" sldId="281"/>
            <ac:spMk id="8" creationId="{61D312F0-C321-49ED-8009-81B45D1F738F}"/>
          </ac:spMkLst>
        </pc:spChg>
        <pc:spChg chg="add del">
          <ac:chgData name="Glen Arvid Valstad" userId="S::glen.arvid.valstad@aal.kommune.no::ea8adc1d-7193-450b-b4a3-fee4035efd72" providerId="AD" clId="Web-{F8C65BAF-579C-4845-AD1C-F022347AA434}" dt="2021-02-03T07:00:45.021" v="27"/>
          <ac:spMkLst>
            <pc:docMk/>
            <pc:sldMk cId="3962261614" sldId="281"/>
            <ac:spMk id="11" creationId="{91F32EBA-ED97-466E-8CFA-8382584155D0}"/>
          </ac:spMkLst>
        </pc:spChg>
        <pc:spChg chg="add">
          <ac:chgData name="Glen Arvid Valstad" userId="S::glen.arvid.valstad@aal.kommune.no::ea8adc1d-7193-450b-b4a3-fee4035efd72" providerId="AD" clId="Web-{F8C65BAF-579C-4845-AD1C-F022347AA434}" dt="2021-02-03T07:00:45.021" v="27"/>
          <ac:spMkLst>
            <pc:docMk/>
            <pc:sldMk cId="3962261614" sldId="281"/>
            <ac:spMk id="13" creationId="{1ECAB1E8-8195-4748-BE71-FF806D86892E}"/>
          </ac:spMkLst>
        </pc:spChg>
        <pc:spChg chg="add">
          <ac:chgData name="Glen Arvid Valstad" userId="S::glen.arvid.valstad@aal.kommune.no::ea8adc1d-7193-450b-b4a3-fee4035efd72" providerId="AD" clId="Web-{F8C65BAF-579C-4845-AD1C-F022347AA434}" dt="2021-02-03T07:00:45.021" v="27"/>
          <ac:spMkLst>
            <pc:docMk/>
            <pc:sldMk cId="3962261614" sldId="281"/>
            <ac:spMk id="14" creationId="{57F6BDD4-E066-4008-8011-6CC31AEB4556}"/>
          </ac:spMkLst>
        </pc:spChg>
        <pc:spChg chg="add">
          <ac:chgData name="Glen Arvid Valstad" userId="S::glen.arvid.valstad@aal.kommune.no::ea8adc1d-7193-450b-b4a3-fee4035efd72" providerId="AD" clId="Web-{F8C65BAF-579C-4845-AD1C-F022347AA434}" dt="2021-02-03T07:00:45.021" v="27"/>
          <ac:spMkLst>
            <pc:docMk/>
            <pc:sldMk cId="3962261614" sldId="281"/>
            <ac:spMk id="15" creationId="{2711A8FB-68FC-45FC-B01E-38F809E2D439}"/>
          </ac:spMkLst>
        </pc:spChg>
        <pc:spChg chg="add del">
          <ac:chgData name="Glen Arvid Valstad" userId="S::glen.arvid.valstad@aal.kommune.no::ea8adc1d-7193-450b-b4a3-fee4035efd72" providerId="AD" clId="Web-{F8C65BAF-579C-4845-AD1C-F022347AA434}" dt="2021-02-03T07:00:45.005" v="26"/>
          <ac:spMkLst>
            <pc:docMk/>
            <pc:sldMk cId="3962261614" sldId="281"/>
            <ac:spMk id="16" creationId="{AC5782D3-6CED-43A7-BE35-09C48F8091FB}"/>
          </ac:spMkLst>
        </pc:spChg>
        <pc:spChg chg="add">
          <ac:chgData name="Glen Arvid Valstad" userId="S::glen.arvid.valstad@aal.kommune.no::ea8adc1d-7193-450b-b4a3-fee4035efd72" providerId="AD" clId="Web-{F8C65BAF-579C-4845-AD1C-F022347AA434}" dt="2021-02-03T07:00:45.021" v="27"/>
          <ac:spMkLst>
            <pc:docMk/>
            <pc:sldMk cId="3962261614" sldId="281"/>
            <ac:spMk id="17" creationId="{2A865FE3-5FC9-4049-87CF-30019C46C0F5}"/>
          </ac:spMkLst>
        </pc:spChg>
        <pc:spChg chg="add del">
          <ac:chgData name="Glen Arvid Valstad" userId="S::glen.arvid.valstad@aal.kommune.no::ea8adc1d-7193-450b-b4a3-fee4035efd72" providerId="AD" clId="Web-{F8C65BAF-579C-4845-AD1C-F022347AA434}" dt="2021-02-03T07:00:45.005" v="26"/>
          <ac:spMkLst>
            <pc:docMk/>
            <pc:sldMk cId="3962261614" sldId="281"/>
            <ac:spMk id="18" creationId="{6721F593-ECD2-4B5B-AAE4-0866A4CDC970}"/>
          </ac:spMkLst>
        </pc:spChg>
        <pc:spChg chg="add del">
          <ac:chgData name="Glen Arvid Valstad" userId="S::glen.arvid.valstad@aal.kommune.no::ea8adc1d-7193-450b-b4a3-fee4035efd72" providerId="AD" clId="Web-{F8C65BAF-579C-4845-AD1C-F022347AA434}" dt="2021-02-03T07:00:45.005" v="26"/>
          <ac:spMkLst>
            <pc:docMk/>
            <pc:sldMk cId="3962261614" sldId="281"/>
            <ac:spMk id="20" creationId="{71DEE99F-D18C-4025-BA3F-CEBF5258ED3D}"/>
          </ac:spMkLst>
        </pc:spChg>
        <pc:spChg chg="add del">
          <ac:chgData name="Glen Arvid Valstad" userId="S::glen.arvid.valstad@aal.kommune.no::ea8adc1d-7193-450b-b4a3-fee4035efd72" providerId="AD" clId="Web-{F8C65BAF-579C-4845-AD1C-F022347AA434}" dt="2021-02-03T07:00:45.005" v="26"/>
          <ac:spMkLst>
            <pc:docMk/>
            <pc:sldMk cId="3962261614" sldId="281"/>
            <ac:spMk id="22" creationId="{976FA5D9-3A7C-4FA7-9BA8-1905D703FD77}"/>
          </ac:spMkLst>
        </pc:spChg>
        <pc:spChg chg="add del">
          <ac:chgData name="Glen Arvid Valstad" userId="S::glen.arvid.valstad@aal.kommune.no::ea8adc1d-7193-450b-b4a3-fee4035efd72" providerId="AD" clId="Web-{F8C65BAF-579C-4845-AD1C-F022347AA434}" dt="2021-02-03T07:00:45.005" v="26"/>
          <ac:spMkLst>
            <pc:docMk/>
            <pc:sldMk cId="3962261614" sldId="281"/>
            <ac:spMk id="24" creationId="{4652D57C-331F-43B8-9C07-69FBA9C0279E}"/>
          </ac:spMkLst>
        </pc:spChg>
        <pc:picChg chg="add mod ord">
          <ac:chgData name="Glen Arvid Valstad" userId="S::glen.arvid.valstad@aal.kommune.no::ea8adc1d-7193-450b-b4a3-fee4035efd72" providerId="AD" clId="Web-{F8C65BAF-579C-4845-AD1C-F022347AA434}" dt="2021-02-03T07:00:45.021" v="27"/>
          <ac:picMkLst>
            <pc:docMk/>
            <pc:sldMk cId="3962261614" sldId="281"/>
            <ac:picMk id="4" creationId="{D8BB9FE7-8403-425C-B45E-F1064508A0AF}"/>
          </ac:picMkLst>
        </pc:picChg>
      </pc:sldChg>
      <pc:sldChg chg="modSp new">
        <pc:chgData name="Glen Arvid Valstad" userId="S::glen.arvid.valstad@aal.kommune.no::ea8adc1d-7193-450b-b4a3-fee4035efd72" providerId="AD" clId="Web-{F8C65BAF-579C-4845-AD1C-F022347AA434}" dt="2021-02-03T07:17:14.127" v="708" actId="20577"/>
        <pc:sldMkLst>
          <pc:docMk/>
          <pc:sldMk cId="1906031708" sldId="282"/>
        </pc:sldMkLst>
        <pc:spChg chg="mod">
          <ac:chgData name="Glen Arvid Valstad" userId="S::glen.arvid.valstad@aal.kommune.no::ea8adc1d-7193-450b-b4a3-fee4035efd72" providerId="AD" clId="Web-{F8C65BAF-579C-4845-AD1C-F022347AA434}" dt="2021-02-03T07:03:55.229" v="265" actId="20577"/>
          <ac:spMkLst>
            <pc:docMk/>
            <pc:sldMk cId="1906031708" sldId="282"/>
            <ac:spMk id="2" creationId="{76BD60A7-9B3C-4C61-9A0A-288C257483F3}"/>
          </ac:spMkLst>
        </pc:spChg>
        <pc:spChg chg="mod">
          <ac:chgData name="Glen Arvid Valstad" userId="S::glen.arvid.valstad@aal.kommune.no::ea8adc1d-7193-450b-b4a3-fee4035efd72" providerId="AD" clId="Web-{F8C65BAF-579C-4845-AD1C-F022347AA434}" dt="2021-02-03T07:17:14.127" v="708" actId="20577"/>
          <ac:spMkLst>
            <pc:docMk/>
            <pc:sldMk cId="1906031708" sldId="282"/>
            <ac:spMk id="3" creationId="{CFFF4EE7-5897-469A-AA08-21C2A1A02359}"/>
          </ac:spMkLst>
        </pc:spChg>
      </pc:sldChg>
      <pc:sldChg chg="modSp new">
        <pc:chgData name="Glen Arvid Valstad" userId="S::glen.arvid.valstad@aal.kommune.no::ea8adc1d-7193-450b-b4a3-fee4035efd72" providerId="AD" clId="Web-{F8C65BAF-579C-4845-AD1C-F022347AA434}" dt="2021-02-03T07:41:36.136" v="1934" actId="20577"/>
        <pc:sldMkLst>
          <pc:docMk/>
          <pc:sldMk cId="3002648582" sldId="283"/>
        </pc:sldMkLst>
        <pc:spChg chg="mod">
          <ac:chgData name="Glen Arvid Valstad" userId="S::glen.arvid.valstad@aal.kommune.no::ea8adc1d-7193-450b-b4a3-fee4035efd72" providerId="AD" clId="Web-{F8C65BAF-579C-4845-AD1C-F022347AA434}" dt="2021-02-03T07:38:37.475" v="1819" actId="20577"/>
          <ac:spMkLst>
            <pc:docMk/>
            <pc:sldMk cId="3002648582" sldId="283"/>
            <ac:spMk id="2" creationId="{37A87708-5973-42AB-A99D-C4753DBE84A2}"/>
          </ac:spMkLst>
        </pc:spChg>
        <pc:spChg chg="mod">
          <ac:chgData name="Glen Arvid Valstad" userId="S::glen.arvid.valstad@aal.kommune.no::ea8adc1d-7193-450b-b4a3-fee4035efd72" providerId="AD" clId="Web-{F8C65BAF-579C-4845-AD1C-F022347AA434}" dt="2021-02-03T07:41:36.136" v="1934" actId="20577"/>
          <ac:spMkLst>
            <pc:docMk/>
            <pc:sldMk cId="3002648582" sldId="283"/>
            <ac:spMk id="3" creationId="{A6B00250-5A79-46C7-B077-D64F8FF41D2C}"/>
          </ac:spMkLst>
        </pc:spChg>
      </pc:sldChg>
      <pc:sldChg chg="modSp new">
        <pc:chgData name="Glen Arvid Valstad" userId="S::glen.arvid.valstad@aal.kommune.no::ea8adc1d-7193-450b-b4a3-fee4035efd72" providerId="AD" clId="Web-{F8C65BAF-579C-4845-AD1C-F022347AA434}" dt="2021-02-03T07:32:14.136" v="1364" actId="20577"/>
        <pc:sldMkLst>
          <pc:docMk/>
          <pc:sldMk cId="282458907" sldId="284"/>
        </pc:sldMkLst>
        <pc:spChg chg="mod">
          <ac:chgData name="Glen Arvid Valstad" userId="S::glen.arvid.valstad@aal.kommune.no::ea8adc1d-7193-450b-b4a3-fee4035efd72" providerId="AD" clId="Web-{F8C65BAF-579C-4845-AD1C-F022347AA434}" dt="2021-02-03T07:10:37.725" v="575" actId="20577"/>
          <ac:spMkLst>
            <pc:docMk/>
            <pc:sldMk cId="282458907" sldId="284"/>
            <ac:spMk id="2" creationId="{B949B125-CADF-4D8D-9758-FF3DBB86243C}"/>
          </ac:spMkLst>
        </pc:spChg>
        <pc:spChg chg="mod">
          <ac:chgData name="Glen Arvid Valstad" userId="S::glen.arvid.valstad@aal.kommune.no::ea8adc1d-7193-450b-b4a3-fee4035efd72" providerId="AD" clId="Web-{F8C65BAF-579C-4845-AD1C-F022347AA434}" dt="2021-02-03T07:32:14.136" v="1364" actId="20577"/>
          <ac:spMkLst>
            <pc:docMk/>
            <pc:sldMk cId="282458907" sldId="284"/>
            <ac:spMk id="3" creationId="{E37F4A6C-5FE1-4543-862D-D0D24D347841}"/>
          </ac:spMkLst>
        </pc:spChg>
      </pc:sldChg>
      <pc:sldChg chg="addSp delSp modSp new">
        <pc:chgData name="Glen Arvid Valstad" userId="S::glen.arvid.valstad@aal.kommune.no::ea8adc1d-7193-450b-b4a3-fee4035efd72" providerId="AD" clId="Web-{F8C65BAF-579C-4845-AD1C-F022347AA434}" dt="2021-02-03T08:05:12.458" v="2980" actId="20577"/>
        <pc:sldMkLst>
          <pc:docMk/>
          <pc:sldMk cId="106194091" sldId="285"/>
        </pc:sldMkLst>
        <pc:spChg chg="mod">
          <ac:chgData name="Glen Arvid Valstad" userId="S::glen.arvid.valstad@aal.kommune.no::ea8adc1d-7193-450b-b4a3-fee4035efd72" providerId="AD" clId="Web-{F8C65BAF-579C-4845-AD1C-F022347AA434}" dt="2021-02-03T07:48:06.444" v="2017" actId="20577"/>
          <ac:spMkLst>
            <pc:docMk/>
            <pc:sldMk cId="106194091" sldId="285"/>
            <ac:spMk id="2" creationId="{6DA77929-08AE-4028-861C-5B7A684BA6E3}"/>
          </ac:spMkLst>
        </pc:spChg>
        <pc:spChg chg="mod">
          <ac:chgData name="Glen Arvid Valstad" userId="S::glen.arvid.valstad@aal.kommune.no::ea8adc1d-7193-450b-b4a3-fee4035efd72" providerId="AD" clId="Web-{F8C65BAF-579C-4845-AD1C-F022347AA434}" dt="2021-02-03T08:05:12.458" v="2980" actId="20577"/>
          <ac:spMkLst>
            <pc:docMk/>
            <pc:sldMk cId="106194091" sldId="285"/>
            <ac:spMk id="3" creationId="{7B40A6FE-B0C6-40EB-916F-E435658A0A40}"/>
          </ac:spMkLst>
        </pc:spChg>
        <pc:spChg chg="add del mod">
          <ac:chgData name="Glen Arvid Valstad" userId="S::glen.arvid.valstad@aal.kommune.no::ea8adc1d-7193-450b-b4a3-fee4035efd72" providerId="AD" clId="Web-{F8C65BAF-579C-4845-AD1C-F022347AA434}" dt="2021-02-03T07:50:16.885" v="2035"/>
          <ac:spMkLst>
            <pc:docMk/>
            <pc:sldMk cId="106194091" sldId="285"/>
            <ac:spMk id="4" creationId="{941EAA27-151D-47AA-8944-D0266B9E844A}"/>
          </ac:spMkLst>
        </pc:spChg>
      </pc:sldChg>
      <pc:sldChg chg="new del">
        <pc:chgData name="Glen Arvid Valstad" userId="S::glen.arvid.valstad@aal.kommune.no::ea8adc1d-7193-450b-b4a3-fee4035efd72" providerId="AD" clId="Web-{F8C65BAF-579C-4845-AD1C-F022347AA434}" dt="2021-02-03T07:20:41.804" v="731"/>
        <pc:sldMkLst>
          <pc:docMk/>
          <pc:sldMk cId="3264755065" sldId="285"/>
        </pc:sldMkLst>
      </pc:sldChg>
      <pc:sldChg chg="modSp new">
        <pc:chgData name="Glen Arvid Valstad" userId="S::glen.arvid.valstad@aal.kommune.no::ea8adc1d-7193-450b-b4a3-fee4035efd72" providerId="AD" clId="Web-{F8C65BAF-579C-4845-AD1C-F022347AA434}" dt="2021-02-03T08:06:29.007" v="3023" actId="20577"/>
        <pc:sldMkLst>
          <pc:docMk/>
          <pc:sldMk cId="1338871103" sldId="286"/>
        </pc:sldMkLst>
        <pc:spChg chg="mod">
          <ac:chgData name="Glen Arvid Valstad" userId="S::glen.arvid.valstad@aal.kommune.no::ea8adc1d-7193-450b-b4a3-fee4035efd72" providerId="AD" clId="Web-{F8C65BAF-579C-4845-AD1C-F022347AA434}" dt="2021-02-03T08:00:21.574" v="2727" actId="20577"/>
          <ac:spMkLst>
            <pc:docMk/>
            <pc:sldMk cId="1338871103" sldId="286"/>
            <ac:spMk id="2" creationId="{2BB8A00E-1B3C-4D23-81D7-A26A8025E9E6}"/>
          </ac:spMkLst>
        </pc:spChg>
        <pc:spChg chg="mod">
          <ac:chgData name="Glen Arvid Valstad" userId="S::glen.arvid.valstad@aal.kommune.no::ea8adc1d-7193-450b-b4a3-fee4035efd72" providerId="AD" clId="Web-{F8C65BAF-579C-4845-AD1C-F022347AA434}" dt="2021-02-03T08:06:29.007" v="3023" actId="20577"/>
          <ac:spMkLst>
            <pc:docMk/>
            <pc:sldMk cId="1338871103" sldId="286"/>
            <ac:spMk id="3" creationId="{BD2E8419-72BD-43A0-9C9C-2A3FD428C3F6}"/>
          </ac:spMkLst>
        </pc:spChg>
      </pc:sldChg>
    </pc:docChg>
  </pc:docChgLst>
  <pc:docChgLst>
    <pc:chgData name="Jonas Bakko Enoksen" userId="S::jonas.bakko.enoksen@hemsedal.kommune.no::a4efc1e1-dea4-4568-b1c5-29059610c4b3" providerId="AD" clId="Web-{834ECF7C-DE2F-4984-8166-1D97B55D75D6}"/>
    <pc:docChg chg="addSld delSld modSld sldOrd">
      <pc:chgData name="Jonas Bakko Enoksen" userId="S::jonas.bakko.enoksen@hemsedal.kommune.no::a4efc1e1-dea4-4568-b1c5-29059610c4b3" providerId="AD" clId="Web-{834ECF7C-DE2F-4984-8166-1D97B55D75D6}" dt="2021-04-12T12:46:53.414" v="241"/>
      <pc:docMkLst>
        <pc:docMk/>
      </pc:docMkLst>
      <pc:sldChg chg="ord">
        <pc:chgData name="Jonas Bakko Enoksen" userId="S::jonas.bakko.enoksen@hemsedal.kommune.no::a4efc1e1-dea4-4568-b1c5-29059610c4b3" providerId="AD" clId="Web-{834ECF7C-DE2F-4984-8166-1D97B55D75D6}" dt="2021-04-12T12:46:21.257" v="239"/>
        <pc:sldMkLst>
          <pc:docMk/>
          <pc:sldMk cId="3503644317" sldId="257"/>
        </pc:sldMkLst>
      </pc:sldChg>
      <pc:sldChg chg="modSp ord">
        <pc:chgData name="Jonas Bakko Enoksen" userId="S::jonas.bakko.enoksen@hemsedal.kommune.no::a4efc1e1-dea4-4568-b1c5-29059610c4b3" providerId="AD" clId="Web-{834ECF7C-DE2F-4984-8166-1D97B55D75D6}" dt="2021-04-12T12:46:53.414" v="241"/>
        <pc:sldMkLst>
          <pc:docMk/>
          <pc:sldMk cId="3732786690" sldId="258"/>
        </pc:sldMkLst>
        <pc:spChg chg="mod">
          <ac:chgData name="Jonas Bakko Enoksen" userId="S::jonas.bakko.enoksen@hemsedal.kommune.no::a4efc1e1-dea4-4568-b1c5-29059610c4b3" providerId="AD" clId="Web-{834ECF7C-DE2F-4984-8166-1D97B55D75D6}" dt="2021-04-12T12:08:02.585" v="4" actId="20577"/>
          <ac:spMkLst>
            <pc:docMk/>
            <pc:sldMk cId="3732786690" sldId="258"/>
            <ac:spMk id="3" creationId="{00000000-0000-0000-0000-000000000000}"/>
          </ac:spMkLst>
        </pc:spChg>
      </pc:sldChg>
      <pc:sldChg chg="addSp">
        <pc:chgData name="Jonas Bakko Enoksen" userId="S::jonas.bakko.enoksen@hemsedal.kommune.no::a4efc1e1-dea4-4568-b1c5-29059610c4b3" providerId="AD" clId="Web-{834ECF7C-DE2F-4984-8166-1D97B55D75D6}" dt="2021-04-12T12:28:46.058" v="84"/>
        <pc:sldMkLst>
          <pc:docMk/>
          <pc:sldMk cId="3807273559" sldId="260"/>
        </pc:sldMkLst>
        <pc:spChg chg="add">
          <ac:chgData name="Jonas Bakko Enoksen" userId="S::jonas.bakko.enoksen@hemsedal.kommune.no::a4efc1e1-dea4-4568-b1c5-29059610c4b3" providerId="AD" clId="Web-{834ECF7C-DE2F-4984-8166-1D97B55D75D6}" dt="2021-04-12T12:28:46.058" v="84"/>
          <ac:spMkLst>
            <pc:docMk/>
            <pc:sldMk cId="3807273559" sldId="260"/>
            <ac:spMk id="5" creationId="{81500A22-56BE-4FA5-AC74-A8C2F3C15657}"/>
          </ac:spMkLst>
        </pc:spChg>
      </pc:sldChg>
      <pc:sldChg chg="addSp">
        <pc:chgData name="Jonas Bakko Enoksen" userId="S::jonas.bakko.enoksen@hemsedal.kommune.no::a4efc1e1-dea4-4568-b1c5-29059610c4b3" providerId="AD" clId="Web-{834ECF7C-DE2F-4984-8166-1D97B55D75D6}" dt="2021-04-12T12:30:08.935" v="101"/>
        <pc:sldMkLst>
          <pc:docMk/>
          <pc:sldMk cId="2973355712" sldId="261"/>
        </pc:sldMkLst>
        <pc:spChg chg="add">
          <ac:chgData name="Jonas Bakko Enoksen" userId="S::jonas.bakko.enoksen@hemsedal.kommune.no::a4efc1e1-dea4-4568-b1c5-29059610c4b3" providerId="AD" clId="Web-{834ECF7C-DE2F-4984-8166-1D97B55D75D6}" dt="2021-04-12T12:30:08.935" v="101"/>
          <ac:spMkLst>
            <pc:docMk/>
            <pc:sldMk cId="2973355712" sldId="261"/>
            <ac:spMk id="6" creationId="{89892107-D466-4F68-81AD-D22566768D78}"/>
          </ac:spMkLst>
        </pc:spChg>
      </pc:sldChg>
      <pc:sldChg chg="addSp modSp ord">
        <pc:chgData name="Jonas Bakko Enoksen" userId="S::jonas.bakko.enoksen@hemsedal.kommune.no::a4efc1e1-dea4-4568-b1c5-29059610c4b3" providerId="AD" clId="Web-{834ECF7C-DE2F-4984-8166-1D97B55D75D6}" dt="2021-04-12T12:42:24.657" v="212" actId="14100"/>
        <pc:sldMkLst>
          <pc:docMk/>
          <pc:sldMk cId="4111844472" sldId="262"/>
        </pc:sldMkLst>
        <pc:spChg chg="add mod">
          <ac:chgData name="Jonas Bakko Enoksen" userId="S::jonas.bakko.enoksen@hemsedal.kommune.no::a4efc1e1-dea4-4568-b1c5-29059610c4b3" providerId="AD" clId="Web-{834ECF7C-DE2F-4984-8166-1D97B55D75D6}" dt="2021-04-12T12:42:24.657" v="212" actId="14100"/>
          <ac:spMkLst>
            <pc:docMk/>
            <pc:sldMk cId="4111844472" sldId="262"/>
            <ac:spMk id="6" creationId="{BE5A1BC6-DD98-4268-A6C9-F09445530390}"/>
          </ac:spMkLst>
        </pc:spChg>
      </pc:sldChg>
      <pc:sldChg chg="addSp delSp modSp">
        <pc:chgData name="Jonas Bakko Enoksen" userId="S::jonas.bakko.enoksen@hemsedal.kommune.no::a4efc1e1-dea4-4568-b1c5-29059610c4b3" providerId="AD" clId="Web-{834ECF7C-DE2F-4984-8166-1D97B55D75D6}" dt="2021-04-12T12:28:15.636" v="82" actId="1076"/>
        <pc:sldMkLst>
          <pc:docMk/>
          <pc:sldMk cId="2301854037" sldId="263"/>
        </pc:sldMkLst>
        <pc:spChg chg="mod">
          <ac:chgData name="Jonas Bakko Enoksen" userId="S::jonas.bakko.enoksen@hemsedal.kommune.no::a4efc1e1-dea4-4568-b1c5-29059610c4b3" providerId="AD" clId="Web-{834ECF7C-DE2F-4984-8166-1D97B55D75D6}" dt="2021-04-12T12:22:30.986" v="23" actId="20577"/>
          <ac:spMkLst>
            <pc:docMk/>
            <pc:sldMk cId="2301854037" sldId="263"/>
            <ac:spMk id="3" creationId="{00000000-0000-0000-0000-000000000000}"/>
          </ac:spMkLst>
        </pc:spChg>
        <pc:spChg chg="add mod">
          <ac:chgData name="Jonas Bakko Enoksen" userId="S::jonas.bakko.enoksen@hemsedal.kommune.no::a4efc1e1-dea4-4568-b1c5-29059610c4b3" providerId="AD" clId="Web-{834ECF7C-DE2F-4984-8166-1D97B55D75D6}" dt="2021-04-12T12:28:15.636" v="82" actId="1076"/>
          <ac:spMkLst>
            <pc:docMk/>
            <pc:sldMk cId="2301854037" sldId="263"/>
            <ac:spMk id="8" creationId="{B651336B-B1FD-4163-A8FD-325C6FBC2FA2}"/>
          </ac:spMkLst>
        </pc:spChg>
        <pc:spChg chg="add del">
          <ac:chgData name="Jonas Bakko Enoksen" userId="S::jonas.bakko.enoksen@hemsedal.kommune.no::a4efc1e1-dea4-4568-b1c5-29059610c4b3" providerId="AD" clId="Web-{834ECF7C-DE2F-4984-8166-1D97B55D75D6}" dt="2021-04-12T12:27:52.776" v="75"/>
          <ac:spMkLst>
            <pc:docMk/>
            <pc:sldMk cId="2301854037" sldId="263"/>
            <ac:spMk id="9" creationId="{DDE5B480-4D17-4976-BEF5-BD724580D2FA}"/>
          </ac:spMkLst>
        </pc:spChg>
        <pc:spChg chg="add del">
          <ac:chgData name="Jonas Bakko Enoksen" userId="S::jonas.bakko.enoksen@hemsedal.kommune.no::a4efc1e1-dea4-4568-b1c5-29059610c4b3" providerId="AD" clId="Web-{834ECF7C-DE2F-4984-8166-1D97B55D75D6}" dt="2021-04-12T12:27:49.666" v="74"/>
          <ac:spMkLst>
            <pc:docMk/>
            <pc:sldMk cId="2301854037" sldId="263"/>
            <ac:spMk id="10" creationId="{01CBE2AF-D5AF-4BA7-B276-763ECA03A75E}"/>
          </ac:spMkLst>
        </pc:spChg>
      </pc:sldChg>
      <pc:sldChg chg="addSp modSp">
        <pc:chgData name="Jonas Bakko Enoksen" userId="S::jonas.bakko.enoksen@hemsedal.kommune.no::a4efc1e1-dea4-4568-b1c5-29059610c4b3" providerId="AD" clId="Web-{834ECF7C-DE2F-4984-8166-1D97B55D75D6}" dt="2021-04-12T12:44:10.003" v="217"/>
        <pc:sldMkLst>
          <pc:docMk/>
          <pc:sldMk cId="951780856" sldId="264"/>
        </pc:sldMkLst>
        <pc:spChg chg="mod">
          <ac:chgData name="Jonas Bakko Enoksen" userId="S::jonas.bakko.enoksen@hemsedal.kommune.no::a4efc1e1-dea4-4568-b1c5-29059610c4b3" providerId="AD" clId="Web-{834ECF7C-DE2F-4984-8166-1D97B55D75D6}" dt="2021-04-12T12:14:19.374" v="7" actId="20577"/>
          <ac:spMkLst>
            <pc:docMk/>
            <pc:sldMk cId="951780856" sldId="264"/>
            <ac:spMk id="3" creationId="{00000000-0000-0000-0000-000000000000}"/>
          </ac:spMkLst>
        </pc:spChg>
        <pc:spChg chg="add">
          <ac:chgData name="Jonas Bakko Enoksen" userId="S::jonas.bakko.enoksen@hemsedal.kommune.no::a4efc1e1-dea4-4568-b1c5-29059610c4b3" providerId="AD" clId="Web-{834ECF7C-DE2F-4984-8166-1D97B55D75D6}" dt="2021-04-12T12:44:10.003" v="217"/>
          <ac:spMkLst>
            <pc:docMk/>
            <pc:sldMk cId="951780856" sldId="264"/>
            <ac:spMk id="5" creationId="{245226DC-1C1B-4BFB-A3C9-93DE5711B858}"/>
          </ac:spMkLst>
        </pc:spChg>
      </pc:sldChg>
      <pc:sldChg chg="modSp">
        <pc:chgData name="Jonas Bakko Enoksen" userId="S::jonas.bakko.enoksen@hemsedal.kommune.no::a4efc1e1-dea4-4568-b1c5-29059610c4b3" providerId="AD" clId="Web-{834ECF7C-DE2F-4984-8166-1D97B55D75D6}" dt="2021-04-12T12:41:47.234" v="201" actId="20577"/>
        <pc:sldMkLst>
          <pc:docMk/>
          <pc:sldMk cId="1173868694" sldId="265"/>
        </pc:sldMkLst>
        <pc:spChg chg="mod">
          <ac:chgData name="Jonas Bakko Enoksen" userId="S::jonas.bakko.enoksen@hemsedal.kommune.no::a4efc1e1-dea4-4568-b1c5-29059610c4b3" providerId="AD" clId="Web-{834ECF7C-DE2F-4984-8166-1D97B55D75D6}" dt="2021-04-12T12:41:33.468" v="198" actId="20577"/>
          <ac:spMkLst>
            <pc:docMk/>
            <pc:sldMk cId="1173868694" sldId="265"/>
            <ac:spMk id="2" creationId="{00000000-0000-0000-0000-000000000000}"/>
          </ac:spMkLst>
        </pc:spChg>
        <pc:spChg chg="mod">
          <ac:chgData name="Jonas Bakko Enoksen" userId="S::jonas.bakko.enoksen@hemsedal.kommune.no::a4efc1e1-dea4-4568-b1c5-29059610c4b3" providerId="AD" clId="Web-{834ECF7C-DE2F-4984-8166-1D97B55D75D6}" dt="2021-04-12T12:41:47.234" v="201" actId="20577"/>
          <ac:spMkLst>
            <pc:docMk/>
            <pc:sldMk cId="1173868694" sldId="265"/>
            <ac:spMk id="3" creationId="{00000000-0000-0000-0000-000000000000}"/>
          </ac:spMkLst>
        </pc:spChg>
      </pc:sldChg>
      <pc:sldChg chg="modSp">
        <pc:chgData name="Jonas Bakko Enoksen" userId="S::jonas.bakko.enoksen@hemsedal.kommune.no::a4efc1e1-dea4-4568-b1c5-29059610c4b3" providerId="AD" clId="Web-{834ECF7C-DE2F-4984-8166-1D97B55D75D6}" dt="2021-04-12T12:40:44.014" v="194" actId="20577"/>
        <pc:sldMkLst>
          <pc:docMk/>
          <pc:sldMk cId="876098978" sldId="266"/>
        </pc:sldMkLst>
        <pc:spChg chg="mod">
          <ac:chgData name="Jonas Bakko Enoksen" userId="S::jonas.bakko.enoksen@hemsedal.kommune.no::a4efc1e1-dea4-4568-b1c5-29059610c4b3" providerId="AD" clId="Web-{834ECF7C-DE2F-4984-8166-1D97B55D75D6}" dt="2021-04-12T12:40:44.014" v="194" actId="20577"/>
          <ac:spMkLst>
            <pc:docMk/>
            <pc:sldMk cId="876098978" sldId="266"/>
            <ac:spMk id="3" creationId="{00000000-0000-0000-0000-000000000000}"/>
          </ac:spMkLst>
        </pc:spChg>
      </pc:sldChg>
      <pc:sldChg chg="ord">
        <pc:chgData name="Jonas Bakko Enoksen" userId="S::jonas.bakko.enoksen@hemsedal.kommune.no::a4efc1e1-dea4-4568-b1c5-29059610c4b3" providerId="AD" clId="Web-{834ECF7C-DE2F-4984-8166-1D97B55D75D6}" dt="2021-04-12T12:46:07.350" v="238"/>
        <pc:sldMkLst>
          <pc:docMk/>
          <pc:sldMk cId="1396905628" sldId="267"/>
        </pc:sldMkLst>
      </pc:sldChg>
      <pc:sldChg chg="del">
        <pc:chgData name="Jonas Bakko Enoksen" userId="S::jonas.bakko.enoksen@hemsedal.kommune.no::a4efc1e1-dea4-4568-b1c5-29059610c4b3" providerId="AD" clId="Web-{834ECF7C-DE2F-4984-8166-1D97B55D75D6}" dt="2021-04-12T12:15:24.641" v="8"/>
        <pc:sldMkLst>
          <pc:docMk/>
          <pc:sldMk cId="2272058231" sldId="268"/>
        </pc:sldMkLst>
      </pc:sldChg>
      <pc:sldChg chg="addSp modSp">
        <pc:chgData name="Jonas Bakko Enoksen" userId="S::jonas.bakko.enoksen@hemsedal.kommune.no::a4efc1e1-dea4-4568-b1c5-29059610c4b3" providerId="AD" clId="Web-{834ECF7C-DE2F-4984-8166-1D97B55D75D6}" dt="2021-04-12T12:44:05.238" v="216"/>
        <pc:sldMkLst>
          <pc:docMk/>
          <pc:sldMk cId="1666337975" sldId="269"/>
        </pc:sldMkLst>
        <pc:spChg chg="mod">
          <ac:chgData name="Jonas Bakko Enoksen" userId="S::jonas.bakko.enoksen@hemsedal.kommune.no::a4efc1e1-dea4-4568-b1c5-29059610c4b3" providerId="AD" clId="Web-{834ECF7C-DE2F-4984-8166-1D97B55D75D6}" dt="2021-04-12T12:16:38.595" v="11" actId="20577"/>
          <ac:spMkLst>
            <pc:docMk/>
            <pc:sldMk cId="1666337975" sldId="269"/>
            <ac:spMk id="2" creationId="{B448102F-2484-4DBF-883B-EEB9BF3BA858}"/>
          </ac:spMkLst>
        </pc:spChg>
        <pc:spChg chg="add">
          <ac:chgData name="Jonas Bakko Enoksen" userId="S::jonas.bakko.enoksen@hemsedal.kommune.no::a4efc1e1-dea4-4568-b1c5-29059610c4b3" providerId="AD" clId="Web-{834ECF7C-DE2F-4984-8166-1D97B55D75D6}" dt="2021-04-12T12:44:05.238" v="216"/>
          <ac:spMkLst>
            <pc:docMk/>
            <pc:sldMk cId="1666337975" sldId="269"/>
            <ac:spMk id="5" creationId="{86AAA40F-92A1-4087-9ED3-EF596EE4816C}"/>
          </ac:spMkLst>
        </pc:spChg>
      </pc:sldChg>
      <pc:sldChg chg="ord">
        <pc:chgData name="Jonas Bakko Enoksen" userId="S::jonas.bakko.enoksen@hemsedal.kommune.no::a4efc1e1-dea4-4568-b1c5-29059610c4b3" providerId="AD" clId="Web-{834ECF7C-DE2F-4984-8166-1D97B55D75D6}" dt="2021-04-12T12:46:39.445" v="240"/>
        <pc:sldMkLst>
          <pc:docMk/>
          <pc:sldMk cId="427779696" sldId="270"/>
        </pc:sldMkLst>
      </pc:sldChg>
      <pc:sldChg chg="addSp modSp">
        <pc:chgData name="Jonas Bakko Enoksen" userId="S::jonas.bakko.enoksen@hemsedal.kommune.no::a4efc1e1-dea4-4568-b1c5-29059610c4b3" providerId="AD" clId="Web-{834ECF7C-DE2F-4984-8166-1D97B55D75D6}" dt="2021-04-12T12:44:39.785" v="230" actId="14100"/>
        <pc:sldMkLst>
          <pc:docMk/>
          <pc:sldMk cId="696525098" sldId="271"/>
        </pc:sldMkLst>
        <pc:spChg chg="add mod">
          <ac:chgData name="Jonas Bakko Enoksen" userId="S::jonas.bakko.enoksen@hemsedal.kommune.no::a4efc1e1-dea4-4568-b1c5-29059610c4b3" providerId="AD" clId="Web-{834ECF7C-DE2F-4984-8166-1D97B55D75D6}" dt="2021-04-12T12:44:39.785" v="230" actId="14100"/>
          <ac:spMkLst>
            <pc:docMk/>
            <pc:sldMk cId="696525098" sldId="271"/>
            <ac:spMk id="4" creationId="{3F82FACE-183B-478C-A64A-F232AD2C7A53}"/>
          </ac:spMkLst>
        </pc:spChg>
      </pc:sldChg>
      <pc:sldChg chg="addSp">
        <pc:chgData name="Jonas Bakko Enoksen" userId="S::jonas.bakko.enoksen@hemsedal.kommune.no::a4efc1e1-dea4-4568-b1c5-29059610c4b3" providerId="AD" clId="Web-{834ECF7C-DE2F-4984-8166-1D97B55D75D6}" dt="2021-04-12T12:45:30.505" v="237"/>
        <pc:sldMkLst>
          <pc:docMk/>
          <pc:sldMk cId="2779283671" sldId="273"/>
        </pc:sldMkLst>
        <pc:spChg chg="add">
          <ac:chgData name="Jonas Bakko Enoksen" userId="S::jonas.bakko.enoksen@hemsedal.kommune.no::a4efc1e1-dea4-4568-b1c5-29059610c4b3" providerId="AD" clId="Web-{834ECF7C-DE2F-4984-8166-1D97B55D75D6}" dt="2021-04-12T12:45:30.505" v="237"/>
          <ac:spMkLst>
            <pc:docMk/>
            <pc:sldMk cId="2779283671" sldId="273"/>
            <ac:spMk id="4" creationId="{12D52864-A1A1-4C5D-9087-714CA3056754}"/>
          </ac:spMkLst>
        </pc:spChg>
      </pc:sldChg>
      <pc:sldChg chg="addSp modSp">
        <pc:chgData name="Jonas Bakko Enoksen" userId="S::jonas.bakko.enoksen@hemsedal.kommune.no::a4efc1e1-dea4-4568-b1c5-29059610c4b3" providerId="AD" clId="Web-{834ECF7C-DE2F-4984-8166-1D97B55D75D6}" dt="2021-04-12T12:43:53.097" v="215"/>
        <pc:sldMkLst>
          <pc:docMk/>
          <pc:sldMk cId="1321205961" sldId="274"/>
        </pc:sldMkLst>
        <pc:spChg chg="mod">
          <ac:chgData name="Jonas Bakko Enoksen" userId="S::jonas.bakko.enoksen@hemsedal.kommune.no::a4efc1e1-dea4-4568-b1c5-29059610c4b3" providerId="AD" clId="Web-{834ECF7C-DE2F-4984-8166-1D97B55D75D6}" dt="2021-04-12T12:17:45.940" v="15" actId="20577"/>
          <ac:spMkLst>
            <pc:docMk/>
            <pc:sldMk cId="1321205961" sldId="274"/>
            <ac:spMk id="3" creationId="{5BD5C4DB-EE87-4048-9EA1-C15C2BC802BB}"/>
          </ac:spMkLst>
        </pc:spChg>
        <pc:spChg chg="add">
          <ac:chgData name="Jonas Bakko Enoksen" userId="S::jonas.bakko.enoksen@hemsedal.kommune.no::a4efc1e1-dea4-4568-b1c5-29059610c4b3" providerId="AD" clId="Web-{834ECF7C-DE2F-4984-8166-1D97B55D75D6}" dt="2021-04-12T12:43:53.097" v="215"/>
          <ac:spMkLst>
            <pc:docMk/>
            <pc:sldMk cId="1321205961" sldId="274"/>
            <ac:spMk id="5" creationId="{EF512D1C-4326-46EE-B85D-7D8E41E473DF}"/>
          </ac:spMkLst>
        </pc:spChg>
      </pc:sldChg>
      <pc:sldChg chg="addSp">
        <pc:chgData name="Jonas Bakko Enoksen" userId="S::jonas.bakko.enoksen@hemsedal.kommune.no::a4efc1e1-dea4-4568-b1c5-29059610c4b3" providerId="AD" clId="Web-{834ECF7C-DE2F-4984-8166-1D97B55D75D6}" dt="2021-04-12T12:43:27.534" v="214"/>
        <pc:sldMkLst>
          <pc:docMk/>
          <pc:sldMk cId="391207988" sldId="276"/>
        </pc:sldMkLst>
        <pc:spChg chg="add">
          <ac:chgData name="Jonas Bakko Enoksen" userId="S::jonas.bakko.enoksen@hemsedal.kommune.no::a4efc1e1-dea4-4568-b1c5-29059610c4b3" providerId="AD" clId="Web-{834ECF7C-DE2F-4984-8166-1D97B55D75D6}" dt="2021-04-12T12:43:27.534" v="214"/>
          <ac:spMkLst>
            <pc:docMk/>
            <pc:sldMk cId="391207988" sldId="276"/>
            <ac:spMk id="5" creationId="{EBB863BB-3CE9-45E5-9DEE-AA0EA51A2DE9}"/>
          </ac:spMkLst>
        </pc:spChg>
      </pc:sldChg>
      <pc:sldChg chg="addSp modSp ord">
        <pc:chgData name="Jonas Bakko Enoksen" userId="S::jonas.bakko.enoksen@hemsedal.kommune.no::a4efc1e1-dea4-4568-b1c5-29059610c4b3" providerId="AD" clId="Web-{834ECF7C-DE2F-4984-8166-1D97B55D75D6}" dt="2021-04-12T12:42:51.126" v="213"/>
        <pc:sldMkLst>
          <pc:docMk/>
          <pc:sldMk cId="852222656" sldId="277"/>
        </pc:sldMkLst>
        <pc:spChg chg="add mod">
          <ac:chgData name="Jonas Bakko Enoksen" userId="S::jonas.bakko.enoksen@hemsedal.kommune.no::a4efc1e1-dea4-4568-b1c5-29059610c4b3" providerId="AD" clId="Web-{834ECF7C-DE2F-4984-8166-1D97B55D75D6}" dt="2021-04-12T12:36:25.679" v="122" actId="20577"/>
          <ac:spMkLst>
            <pc:docMk/>
            <pc:sldMk cId="852222656" sldId="277"/>
            <ac:spMk id="5" creationId="{31E2D8F3-B3C4-4EDA-9C51-854AEAD19C37}"/>
          </ac:spMkLst>
        </pc:spChg>
        <pc:spChg chg="add">
          <ac:chgData name="Jonas Bakko Enoksen" userId="S::jonas.bakko.enoksen@hemsedal.kommune.no::a4efc1e1-dea4-4568-b1c5-29059610c4b3" providerId="AD" clId="Web-{834ECF7C-DE2F-4984-8166-1D97B55D75D6}" dt="2021-04-12T12:42:51.126" v="213"/>
          <ac:spMkLst>
            <pc:docMk/>
            <pc:sldMk cId="852222656" sldId="277"/>
            <ac:spMk id="7" creationId="{C3568359-40E9-401D-AF72-175FD7ACE6DB}"/>
          </ac:spMkLst>
        </pc:spChg>
      </pc:sldChg>
      <pc:sldChg chg="addSp modSp">
        <pc:chgData name="Jonas Bakko Enoksen" userId="S::jonas.bakko.enoksen@hemsedal.kommune.no::a4efc1e1-dea4-4568-b1c5-29059610c4b3" providerId="AD" clId="Web-{834ECF7C-DE2F-4984-8166-1D97B55D75D6}" dt="2021-04-12T12:33:29.034" v="119" actId="20577"/>
        <pc:sldMkLst>
          <pc:docMk/>
          <pc:sldMk cId="3814771746" sldId="278"/>
        </pc:sldMkLst>
        <pc:spChg chg="mod">
          <ac:chgData name="Jonas Bakko Enoksen" userId="S::jonas.bakko.enoksen@hemsedal.kommune.no::a4efc1e1-dea4-4568-b1c5-29059610c4b3" providerId="AD" clId="Web-{834ECF7C-DE2F-4984-8166-1D97B55D75D6}" dt="2021-04-12T12:20:42.202" v="18" actId="20577"/>
          <ac:spMkLst>
            <pc:docMk/>
            <pc:sldMk cId="3814771746" sldId="278"/>
            <ac:spMk id="3" creationId="{53A4C83D-F36D-4A48-BCF3-F7B748F732BE}"/>
          </ac:spMkLst>
        </pc:spChg>
        <pc:spChg chg="add mod">
          <ac:chgData name="Jonas Bakko Enoksen" userId="S::jonas.bakko.enoksen@hemsedal.kommune.no::a4efc1e1-dea4-4568-b1c5-29059610c4b3" providerId="AD" clId="Web-{834ECF7C-DE2F-4984-8166-1D97B55D75D6}" dt="2021-04-12T12:33:29.034" v="119" actId="20577"/>
          <ac:spMkLst>
            <pc:docMk/>
            <pc:sldMk cId="3814771746" sldId="278"/>
            <ac:spMk id="6" creationId="{190F72E2-CFEB-4883-97FE-F48CC3CC3BF5}"/>
          </ac:spMkLst>
        </pc:spChg>
        <pc:picChg chg="mod">
          <ac:chgData name="Jonas Bakko Enoksen" userId="S::jonas.bakko.enoksen@hemsedal.kommune.no::a4efc1e1-dea4-4568-b1c5-29059610c4b3" providerId="AD" clId="Web-{834ECF7C-DE2F-4984-8166-1D97B55D75D6}" dt="2021-04-12T12:33:03.034" v="110" actId="1076"/>
          <ac:picMkLst>
            <pc:docMk/>
            <pc:sldMk cId="3814771746" sldId="278"/>
            <ac:picMk id="4" creationId="{28ACDCCE-27A9-4AC0-80D7-ED3F4EF0E546}"/>
          </ac:picMkLst>
        </pc:picChg>
      </pc:sldChg>
      <pc:sldChg chg="addSp ord">
        <pc:chgData name="Jonas Bakko Enoksen" userId="S::jonas.bakko.enoksen@hemsedal.kommune.no::a4efc1e1-dea4-4568-b1c5-29059610c4b3" providerId="AD" clId="Web-{834ECF7C-DE2F-4984-8166-1D97B55D75D6}" dt="2021-04-12T12:32:42.846" v="108"/>
        <pc:sldMkLst>
          <pc:docMk/>
          <pc:sldMk cId="346018010" sldId="279"/>
        </pc:sldMkLst>
        <pc:spChg chg="add">
          <ac:chgData name="Jonas Bakko Enoksen" userId="S::jonas.bakko.enoksen@hemsedal.kommune.no::a4efc1e1-dea4-4568-b1c5-29059610c4b3" providerId="AD" clId="Web-{834ECF7C-DE2F-4984-8166-1D97B55D75D6}" dt="2021-04-12T12:32:42.846" v="108"/>
          <ac:spMkLst>
            <pc:docMk/>
            <pc:sldMk cId="346018010" sldId="279"/>
            <ac:spMk id="5" creationId="{64B66269-9103-492F-BA0C-8B3DB8EBEE02}"/>
          </ac:spMkLst>
        </pc:spChg>
      </pc:sldChg>
      <pc:sldChg chg="modSp">
        <pc:chgData name="Jonas Bakko Enoksen" userId="S::jonas.bakko.enoksen@hemsedal.kommune.no::a4efc1e1-dea4-4568-b1c5-29059610c4b3" providerId="AD" clId="Web-{834ECF7C-DE2F-4984-8166-1D97B55D75D6}" dt="2021-04-12T12:41:13.499" v="195" actId="20577"/>
        <pc:sldMkLst>
          <pc:docMk/>
          <pc:sldMk cId="256114770" sldId="280"/>
        </pc:sldMkLst>
        <pc:spChg chg="mod">
          <ac:chgData name="Jonas Bakko Enoksen" userId="S::jonas.bakko.enoksen@hemsedal.kommune.no::a4efc1e1-dea4-4568-b1c5-29059610c4b3" providerId="AD" clId="Web-{834ECF7C-DE2F-4984-8166-1D97B55D75D6}" dt="2021-04-12T12:41:13.499" v="195" actId="20577"/>
          <ac:spMkLst>
            <pc:docMk/>
            <pc:sldMk cId="256114770" sldId="280"/>
            <ac:spMk id="2" creationId="{CF42BFA5-6734-4B27-98DB-51E24B761749}"/>
          </ac:spMkLst>
        </pc:spChg>
      </pc:sldChg>
      <pc:sldChg chg="addSp">
        <pc:chgData name="Jonas Bakko Enoksen" userId="S::jonas.bakko.enoksen@hemsedal.kommune.no::a4efc1e1-dea4-4568-b1c5-29059610c4b3" providerId="AD" clId="Web-{834ECF7C-DE2F-4984-8166-1D97B55D75D6}" dt="2021-04-12T12:30:11.389" v="102"/>
        <pc:sldMkLst>
          <pc:docMk/>
          <pc:sldMk cId="3962261614" sldId="281"/>
        </pc:sldMkLst>
        <pc:spChg chg="add">
          <ac:chgData name="Jonas Bakko Enoksen" userId="S::jonas.bakko.enoksen@hemsedal.kommune.no::a4efc1e1-dea4-4568-b1c5-29059610c4b3" providerId="AD" clId="Web-{834ECF7C-DE2F-4984-8166-1D97B55D75D6}" dt="2021-04-12T12:30:11.389" v="102"/>
          <ac:spMkLst>
            <pc:docMk/>
            <pc:sldMk cId="3962261614" sldId="281"/>
            <ac:spMk id="3" creationId="{D64D9EA4-8D44-47B1-8760-5A6E4C612456}"/>
          </ac:spMkLst>
        </pc:spChg>
      </pc:sldChg>
      <pc:sldChg chg="addSp">
        <pc:chgData name="Jonas Bakko Enoksen" userId="S::jonas.bakko.enoksen@hemsedal.kommune.no::a4efc1e1-dea4-4568-b1c5-29059610c4b3" providerId="AD" clId="Web-{834ECF7C-DE2F-4984-8166-1D97B55D75D6}" dt="2021-04-12T12:30:13.389" v="103"/>
        <pc:sldMkLst>
          <pc:docMk/>
          <pc:sldMk cId="1906031708" sldId="282"/>
        </pc:sldMkLst>
        <pc:spChg chg="add">
          <ac:chgData name="Jonas Bakko Enoksen" userId="S::jonas.bakko.enoksen@hemsedal.kommune.no::a4efc1e1-dea4-4568-b1c5-29059610c4b3" providerId="AD" clId="Web-{834ECF7C-DE2F-4984-8166-1D97B55D75D6}" dt="2021-04-12T12:30:13.389" v="103"/>
          <ac:spMkLst>
            <pc:docMk/>
            <pc:sldMk cId="1906031708" sldId="282"/>
            <ac:spMk id="5" creationId="{C4507918-47F5-4FBE-81B1-875504FC26A4}"/>
          </ac:spMkLst>
        </pc:spChg>
      </pc:sldChg>
      <pc:sldChg chg="addSp modSp">
        <pc:chgData name="Jonas Bakko Enoksen" userId="S::jonas.bakko.enoksen@hemsedal.kommune.no::a4efc1e1-dea4-4568-b1c5-29059610c4b3" providerId="AD" clId="Web-{834ECF7C-DE2F-4984-8166-1D97B55D75D6}" dt="2021-04-12T12:30:19.779" v="104"/>
        <pc:sldMkLst>
          <pc:docMk/>
          <pc:sldMk cId="3002648582" sldId="283"/>
        </pc:sldMkLst>
        <pc:spChg chg="mod">
          <ac:chgData name="Jonas Bakko Enoksen" userId="S::jonas.bakko.enoksen@hemsedal.kommune.no::a4efc1e1-dea4-4568-b1c5-29059610c4b3" providerId="AD" clId="Web-{834ECF7C-DE2F-4984-8166-1D97B55D75D6}" dt="2021-04-12T12:23:21.706" v="29" actId="20577"/>
          <ac:spMkLst>
            <pc:docMk/>
            <pc:sldMk cId="3002648582" sldId="283"/>
            <ac:spMk id="3" creationId="{A6B00250-5A79-46C7-B077-D64F8FF41D2C}"/>
          </ac:spMkLst>
        </pc:spChg>
        <pc:spChg chg="add">
          <ac:chgData name="Jonas Bakko Enoksen" userId="S::jonas.bakko.enoksen@hemsedal.kommune.no::a4efc1e1-dea4-4568-b1c5-29059610c4b3" providerId="AD" clId="Web-{834ECF7C-DE2F-4984-8166-1D97B55D75D6}" dt="2021-04-12T12:30:19.779" v="104"/>
          <ac:spMkLst>
            <pc:docMk/>
            <pc:sldMk cId="3002648582" sldId="283"/>
            <ac:spMk id="5" creationId="{7CE887C0-0118-43D3-8F35-4815CD036B28}"/>
          </ac:spMkLst>
        </pc:spChg>
      </pc:sldChg>
      <pc:sldChg chg="addSp modSp">
        <pc:chgData name="Jonas Bakko Enoksen" userId="S::jonas.bakko.enoksen@hemsedal.kommune.no::a4efc1e1-dea4-4568-b1c5-29059610c4b3" providerId="AD" clId="Web-{834ECF7C-DE2F-4984-8166-1D97B55D75D6}" dt="2021-04-12T12:29:57.091" v="100" actId="1076"/>
        <pc:sldMkLst>
          <pc:docMk/>
          <pc:sldMk cId="282458907" sldId="284"/>
        </pc:sldMkLst>
        <pc:spChg chg="add mod">
          <ac:chgData name="Jonas Bakko Enoksen" userId="S::jonas.bakko.enoksen@hemsedal.kommune.no::a4efc1e1-dea4-4568-b1c5-29059610c4b3" providerId="AD" clId="Web-{834ECF7C-DE2F-4984-8166-1D97B55D75D6}" dt="2021-04-12T12:29:57.091" v="100" actId="1076"/>
          <ac:spMkLst>
            <pc:docMk/>
            <pc:sldMk cId="282458907" sldId="284"/>
            <ac:spMk id="5" creationId="{E3310F02-5AF3-4AA3-AED2-97D0E4BBD4C1}"/>
          </ac:spMkLst>
        </pc:spChg>
      </pc:sldChg>
      <pc:sldChg chg="modSp">
        <pc:chgData name="Jonas Bakko Enoksen" userId="S::jonas.bakko.enoksen@hemsedal.kommune.no::a4efc1e1-dea4-4568-b1c5-29059610c4b3" providerId="AD" clId="Web-{834ECF7C-DE2F-4984-8166-1D97B55D75D6}" dt="2021-04-12T12:31:18.687" v="105" actId="14100"/>
        <pc:sldMkLst>
          <pc:docMk/>
          <pc:sldMk cId="106194091" sldId="285"/>
        </pc:sldMkLst>
        <pc:spChg chg="mod">
          <ac:chgData name="Jonas Bakko Enoksen" userId="S::jonas.bakko.enoksen@hemsedal.kommune.no::a4efc1e1-dea4-4568-b1c5-29059610c4b3" providerId="AD" clId="Web-{834ECF7C-DE2F-4984-8166-1D97B55D75D6}" dt="2021-04-12T12:31:18.687" v="105" actId="14100"/>
          <ac:spMkLst>
            <pc:docMk/>
            <pc:sldMk cId="106194091" sldId="285"/>
            <ac:spMk id="3" creationId="{7B40A6FE-B0C6-40EB-916F-E435658A0A40}"/>
          </ac:spMkLst>
        </pc:spChg>
      </pc:sldChg>
      <pc:sldChg chg="modSp">
        <pc:chgData name="Jonas Bakko Enoksen" userId="S::jonas.bakko.enoksen@hemsedal.kommune.no::a4efc1e1-dea4-4568-b1c5-29059610c4b3" providerId="AD" clId="Web-{834ECF7C-DE2F-4984-8166-1D97B55D75D6}" dt="2021-04-12T12:31:28.844" v="106" actId="14100"/>
        <pc:sldMkLst>
          <pc:docMk/>
          <pc:sldMk cId="1338871103" sldId="286"/>
        </pc:sldMkLst>
        <pc:spChg chg="mod">
          <ac:chgData name="Jonas Bakko Enoksen" userId="S::jonas.bakko.enoksen@hemsedal.kommune.no::a4efc1e1-dea4-4568-b1c5-29059610c4b3" providerId="AD" clId="Web-{834ECF7C-DE2F-4984-8166-1D97B55D75D6}" dt="2021-04-12T12:31:28.844" v="106" actId="14100"/>
          <ac:spMkLst>
            <pc:docMk/>
            <pc:sldMk cId="1338871103" sldId="286"/>
            <ac:spMk id="3" creationId="{BD2E8419-72BD-43A0-9C9C-2A3FD428C3F6}"/>
          </ac:spMkLst>
        </pc:spChg>
      </pc:sldChg>
      <pc:sldChg chg="addSp">
        <pc:chgData name="Jonas Bakko Enoksen" userId="S::jonas.bakko.enoksen@hemsedal.kommune.no::a4efc1e1-dea4-4568-b1c5-29059610c4b3" providerId="AD" clId="Web-{834ECF7C-DE2F-4984-8166-1D97B55D75D6}" dt="2021-04-12T12:28:40.933" v="83"/>
        <pc:sldMkLst>
          <pc:docMk/>
          <pc:sldMk cId="3915942015" sldId="287"/>
        </pc:sldMkLst>
        <pc:spChg chg="add">
          <ac:chgData name="Jonas Bakko Enoksen" userId="S::jonas.bakko.enoksen@hemsedal.kommune.no::a4efc1e1-dea4-4568-b1c5-29059610c4b3" providerId="AD" clId="Web-{834ECF7C-DE2F-4984-8166-1D97B55D75D6}" dt="2021-04-12T12:28:40.933" v="83"/>
          <ac:spMkLst>
            <pc:docMk/>
            <pc:sldMk cId="3915942015" sldId="287"/>
            <ac:spMk id="5" creationId="{85C92568-9DD8-4D0A-B771-69496871C61B}"/>
          </ac:spMkLst>
        </pc:spChg>
      </pc:sldChg>
      <pc:sldChg chg="addSp">
        <pc:chgData name="Jonas Bakko Enoksen" userId="S::jonas.bakko.enoksen@hemsedal.kommune.no::a4efc1e1-dea4-4568-b1c5-29059610c4b3" providerId="AD" clId="Web-{834ECF7C-DE2F-4984-8166-1D97B55D75D6}" dt="2021-04-12T12:44:52.739" v="231"/>
        <pc:sldMkLst>
          <pc:docMk/>
          <pc:sldMk cId="3316360478" sldId="289"/>
        </pc:sldMkLst>
        <pc:spChg chg="add">
          <ac:chgData name="Jonas Bakko Enoksen" userId="S::jonas.bakko.enoksen@hemsedal.kommune.no::a4efc1e1-dea4-4568-b1c5-29059610c4b3" providerId="AD" clId="Web-{834ECF7C-DE2F-4984-8166-1D97B55D75D6}" dt="2021-04-12T12:44:52.739" v="231"/>
          <ac:spMkLst>
            <pc:docMk/>
            <pc:sldMk cId="3316360478" sldId="289"/>
            <ac:spMk id="5" creationId="{6979A914-1258-4E30-99D7-9CCE8C00F386}"/>
          </ac:spMkLst>
        </pc:spChg>
      </pc:sldChg>
      <pc:sldChg chg="addSp">
        <pc:chgData name="Jonas Bakko Enoksen" userId="S::jonas.bakko.enoksen@hemsedal.kommune.no::a4efc1e1-dea4-4568-b1c5-29059610c4b3" providerId="AD" clId="Web-{834ECF7C-DE2F-4984-8166-1D97B55D75D6}" dt="2021-04-12T12:44:59.942" v="234"/>
        <pc:sldMkLst>
          <pc:docMk/>
          <pc:sldMk cId="1337580477" sldId="290"/>
        </pc:sldMkLst>
        <pc:spChg chg="add">
          <ac:chgData name="Jonas Bakko Enoksen" userId="S::jonas.bakko.enoksen@hemsedal.kommune.no::a4efc1e1-dea4-4568-b1c5-29059610c4b3" providerId="AD" clId="Web-{834ECF7C-DE2F-4984-8166-1D97B55D75D6}" dt="2021-04-12T12:44:59.942" v="234"/>
          <ac:spMkLst>
            <pc:docMk/>
            <pc:sldMk cId="1337580477" sldId="290"/>
            <ac:spMk id="4" creationId="{1A03881E-94DF-453C-ADA4-BD3C3110FD41}"/>
          </ac:spMkLst>
        </pc:spChg>
      </pc:sldChg>
      <pc:sldChg chg="addSp">
        <pc:chgData name="Jonas Bakko Enoksen" userId="S::jonas.bakko.enoksen@hemsedal.kommune.no::a4efc1e1-dea4-4568-b1c5-29059610c4b3" providerId="AD" clId="Web-{834ECF7C-DE2F-4984-8166-1D97B55D75D6}" dt="2021-04-12T12:45:01.552" v="235"/>
        <pc:sldMkLst>
          <pc:docMk/>
          <pc:sldMk cId="2090165712" sldId="291"/>
        </pc:sldMkLst>
        <pc:spChg chg="add">
          <ac:chgData name="Jonas Bakko Enoksen" userId="S::jonas.bakko.enoksen@hemsedal.kommune.no::a4efc1e1-dea4-4568-b1c5-29059610c4b3" providerId="AD" clId="Web-{834ECF7C-DE2F-4984-8166-1D97B55D75D6}" dt="2021-04-12T12:45:01.552" v="235"/>
          <ac:spMkLst>
            <pc:docMk/>
            <pc:sldMk cId="2090165712" sldId="291"/>
            <ac:spMk id="4" creationId="{80159BFC-EBD6-4787-B368-1C7FE4374C9E}"/>
          </ac:spMkLst>
        </pc:spChg>
      </pc:sldChg>
      <pc:sldChg chg="addSp">
        <pc:chgData name="Jonas Bakko Enoksen" userId="S::jonas.bakko.enoksen@hemsedal.kommune.no::a4efc1e1-dea4-4568-b1c5-29059610c4b3" providerId="AD" clId="Web-{834ECF7C-DE2F-4984-8166-1D97B55D75D6}" dt="2021-04-12T12:45:04.427" v="236"/>
        <pc:sldMkLst>
          <pc:docMk/>
          <pc:sldMk cId="3847201028" sldId="292"/>
        </pc:sldMkLst>
        <pc:spChg chg="add">
          <ac:chgData name="Jonas Bakko Enoksen" userId="S::jonas.bakko.enoksen@hemsedal.kommune.no::a4efc1e1-dea4-4568-b1c5-29059610c4b3" providerId="AD" clId="Web-{834ECF7C-DE2F-4984-8166-1D97B55D75D6}" dt="2021-04-12T12:45:04.427" v="236"/>
          <ac:spMkLst>
            <pc:docMk/>
            <pc:sldMk cId="3847201028" sldId="292"/>
            <ac:spMk id="4" creationId="{1C124AAD-E385-4CB3-825A-EB39B5A9F40F}"/>
          </ac:spMkLst>
        </pc:spChg>
      </pc:sldChg>
      <pc:sldChg chg="addSp">
        <pc:chgData name="Jonas Bakko Enoksen" userId="S::jonas.bakko.enoksen@hemsedal.kommune.no::a4efc1e1-dea4-4568-b1c5-29059610c4b3" providerId="AD" clId="Web-{834ECF7C-DE2F-4984-8166-1D97B55D75D6}" dt="2021-04-12T12:44:57.426" v="233"/>
        <pc:sldMkLst>
          <pc:docMk/>
          <pc:sldMk cId="4026336534" sldId="293"/>
        </pc:sldMkLst>
        <pc:spChg chg="add">
          <ac:chgData name="Jonas Bakko Enoksen" userId="S::jonas.bakko.enoksen@hemsedal.kommune.no::a4efc1e1-dea4-4568-b1c5-29059610c4b3" providerId="AD" clId="Web-{834ECF7C-DE2F-4984-8166-1D97B55D75D6}" dt="2021-04-12T12:44:57.426" v="233"/>
          <ac:spMkLst>
            <pc:docMk/>
            <pc:sldMk cId="4026336534" sldId="293"/>
            <ac:spMk id="4" creationId="{10AD3E99-DEC6-428D-AC39-EC946D187082}"/>
          </ac:spMkLst>
        </pc:spChg>
      </pc:sldChg>
      <pc:sldChg chg="addSp">
        <pc:chgData name="Jonas Bakko Enoksen" userId="S::jonas.bakko.enoksen@hemsedal.kommune.no::a4efc1e1-dea4-4568-b1c5-29059610c4b3" providerId="AD" clId="Web-{834ECF7C-DE2F-4984-8166-1D97B55D75D6}" dt="2021-04-12T12:44:55.208" v="232"/>
        <pc:sldMkLst>
          <pc:docMk/>
          <pc:sldMk cId="3303355975" sldId="294"/>
        </pc:sldMkLst>
        <pc:spChg chg="add">
          <ac:chgData name="Jonas Bakko Enoksen" userId="S::jonas.bakko.enoksen@hemsedal.kommune.no::a4efc1e1-dea4-4568-b1c5-29059610c4b3" providerId="AD" clId="Web-{834ECF7C-DE2F-4984-8166-1D97B55D75D6}" dt="2021-04-12T12:44:55.208" v="232"/>
          <ac:spMkLst>
            <pc:docMk/>
            <pc:sldMk cId="3303355975" sldId="294"/>
            <ac:spMk id="4" creationId="{9159BE9B-99C7-492A-9C97-F4D2B31180A4}"/>
          </ac:spMkLst>
        </pc:spChg>
      </pc:sldChg>
      <pc:sldChg chg="modSp new ord">
        <pc:chgData name="Jonas Bakko Enoksen" userId="S::jonas.bakko.enoksen@hemsedal.kommune.no::a4efc1e1-dea4-4568-b1c5-29059610c4b3" providerId="AD" clId="Web-{834ECF7C-DE2F-4984-8166-1D97B55D75D6}" dt="2021-04-12T12:39:15.246" v="172" actId="20577"/>
        <pc:sldMkLst>
          <pc:docMk/>
          <pc:sldMk cId="1732675725" sldId="295"/>
        </pc:sldMkLst>
        <pc:spChg chg="mod">
          <ac:chgData name="Jonas Bakko Enoksen" userId="S::jonas.bakko.enoksen@hemsedal.kommune.no::a4efc1e1-dea4-4568-b1c5-29059610c4b3" providerId="AD" clId="Web-{834ECF7C-DE2F-4984-8166-1D97B55D75D6}" dt="2021-04-12T12:25:27.725" v="33" actId="20577"/>
          <ac:spMkLst>
            <pc:docMk/>
            <pc:sldMk cId="1732675725" sldId="295"/>
            <ac:spMk id="2" creationId="{2B60A296-B957-4B84-AEEA-3DC13B525E52}"/>
          </ac:spMkLst>
        </pc:spChg>
        <pc:spChg chg="mod">
          <ac:chgData name="Jonas Bakko Enoksen" userId="S::jonas.bakko.enoksen@hemsedal.kommune.no::a4efc1e1-dea4-4568-b1c5-29059610c4b3" providerId="AD" clId="Web-{834ECF7C-DE2F-4984-8166-1D97B55D75D6}" dt="2021-04-12T12:39:15.246" v="172" actId="20577"/>
          <ac:spMkLst>
            <pc:docMk/>
            <pc:sldMk cId="1732675725" sldId="295"/>
            <ac:spMk id="3" creationId="{357D9743-DB79-47AF-8DC7-213F386C3387}"/>
          </ac:spMkLst>
        </pc:spChg>
      </pc:sldChg>
    </pc:docChg>
  </pc:docChgLst>
  <pc:docChgLst>
    <pc:chgData name="Jonas Bakko Enoksen" userId="S::jonas.bakko.enoksen@hemsedal.kommune.no::a4efc1e1-dea4-4568-b1c5-29059610c4b3" providerId="AD" clId="Web-{3734A6B5-9BA4-46D3-9644-66A62CE9A437}"/>
    <pc:docChg chg="addSld delSld modSld sldOrd addMainMaster delMainMaster">
      <pc:chgData name="Jonas Bakko Enoksen" userId="S::jonas.bakko.enoksen@hemsedal.kommune.no::a4efc1e1-dea4-4568-b1c5-29059610c4b3" providerId="AD" clId="Web-{3734A6B5-9BA4-46D3-9644-66A62CE9A437}" dt="2021-02-04T14:01:59.351" v="288" actId="1076"/>
      <pc:docMkLst>
        <pc:docMk/>
      </pc:docMkLst>
      <pc:sldChg chg="modSp mod modClrScheme chgLayout">
        <pc:chgData name="Jonas Bakko Enoksen" userId="S::jonas.bakko.enoksen@hemsedal.kommune.no::a4efc1e1-dea4-4568-b1c5-29059610c4b3" providerId="AD" clId="Web-{3734A6B5-9BA4-46D3-9644-66A62CE9A437}" dt="2021-02-04T12:39:18.384" v="44"/>
        <pc:sldMkLst>
          <pc:docMk/>
          <pc:sldMk cId="3862397526" sldId="256"/>
        </pc:sldMkLst>
        <pc:spChg chg="mod ord">
          <ac:chgData name="Jonas Bakko Enoksen" userId="S::jonas.bakko.enoksen@hemsedal.kommune.no::a4efc1e1-dea4-4568-b1c5-29059610c4b3" providerId="AD" clId="Web-{3734A6B5-9BA4-46D3-9644-66A62CE9A437}" dt="2021-02-04T12:39:18.384" v="44"/>
          <ac:spMkLst>
            <pc:docMk/>
            <pc:sldMk cId="3862397526" sldId="256"/>
            <ac:spMk id="2" creationId="{00000000-0000-0000-0000-000000000000}"/>
          </ac:spMkLst>
        </pc:spChg>
        <pc:spChg chg="mod ord">
          <ac:chgData name="Jonas Bakko Enoksen" userId="S::jonas.bakko.enoksen@hemsedal.kommune.no::a4efc1e1-dea4-4568-b1c5-29059610c4b3" providerId="AD" clId="Web-{3734A6B5-9BA4-46D3-9644-66A62CE9A437}" dt="2021-02-04T12:39:18.384" v="44"/>
          <ac:spMkLst>
            <pc:docMk/>
            <pc:sldMk cId="3862397526" sldId="256"/>
            <ac:spMk id="3" creationId="{00000000-0000-0000-0000-000000000000}"/>
          </ac:spMkLst>
        </pc:spChg>
      </pc:sldChg>
      <pc:sldChg chg="modSp mod modClrScheme chgLayout">
        <pc:chgData name="Jonas Bakko Enoksen" userId="S::jonas.bakko.enoksen@hemsedal.kommune.no::a4efc1e1-dea4-4568-b1c5-29059610c4b3" providerId="AD" clId="Web-{3734A6B5-9BA4-46D3-9644-66A62CE9A437}" dt="2021-02-04T12:39:18.384" v="44"/>
        <pc:sldMkLst>
          <pc:docMk/>
          <pc:sldMk cId="3503644317" sldId="257"/>
        </pc:sldMkLst>
        <pc:spChg chg="mod ord">
          <ac:chgData name="Jonas Bakko Enoksen" userId="S::jonas.bakko.enoksen@hemsedal.kommune.no::a4efc1e1-dea4-4568-b1c5-29059610c4b3" providerId="AD" clId="Web-{3734A6B5-9BA4-46D3-9644-66A62CE9A437}" dt="2021-02-04T12:39:18.384" v="44"/>
          <ac:spMkLst>
            <pc:docMk/>
            <pc:sldMk cId="3503644317" sldId="257"/>
            <ac:spMk id="2" creationId="{00000000-0000-0000-0000-000000000000}"/>
          </ac:spMkLst>
        </pc:spChg>
        <pc:spChg chg="mod ord">
          <ac:chgData name="Jonas Bakko Enoksen" userId="S::jonas.bakko.enoksen@hemsedal.kommune.no::a4efc1e1-dea4-4568-b1c5-29059610c4b3" providerId="AD" clId="Web-{3734A6B5-9BA4-46D3-9644-66A62CE9A437}" dt="2021-02-04T12:39:18.384" v="44"/>
          <ac:spMkLst>
            <pc:docMk/>
            <pc:sldMk cId="3503644317" sldId="257"/>
            <ac:spMk id="3" creationId="{00000000-0000-0000-0000-000000000000}"/>
          </ac:spMkLst>
        </pc:spChg>
      </pc:sldChg>
      <pc:sldChg chg="modSp mod modClrScheme chgLayout">
        <pc:chgData name="Jonas Bakko Enoksen" userId="S::jonas.bakko.enoksen@hemsedal.kommune.no::a4efc1e1-dea4-4568-b1c5-29059610c4b3" providerId="AD" clId="Web-{3734A6B5-9BA4-46D3-9644-66A62CE9A437}" dt="2021-02-04T12:39:18.384" v="44"/>
        <pc:sldMkLst>
          <pc:docMk/>
          <pc:sldMk cId="3732786690" sldId="258"/>
        </pc:sldMkLst>
        <pc:spChg chg="mod ord">
          <ac:chgData name="Jonas Bakko Enoksen" userId="S::jonas.bakko.enoksen@hemsedal.kommune.no::a4efc1e1-dea4-4568-b1c5-29059610c4b3" providerId="AD" clId="Web-{3734A6B5-9BA4-46D3-9644-66A62CE9A437}" dt="2021-02-04T12:39:18.384" v="44"/>
          <ac:spMkLst>
            <pc:docMk/>
            <pc:sldMk cId="3732786690" sldId="258"/>
            <ac:spMk id="2" creationId="{00000000-0000-0000-0000-000000000000}"/>
          </ac:spMkLst>
        </pc:spChg>
        <pc:spChg chg="mod ord">
          <ac:chgData name="Jonas Bakko Enoksen" userId="S::jonas.bakko.enoksen@hemsedal.kommune.no::a4efc1e1-dea4-4568-b1c5-29059610c4b3" providerId="AD" clId="Web-{3734A6B5-9BA4-46D3-9644-66A62CE9A437}" dt="2021-02-04T12:39:18.384" v="44"/>
          <ac:spMkLst>
            <pc:docMk/>
            <pc:sldMk cId="3732786690" sldId="258"/>
            <ac:spMk id="3" creationId="{00000000-0000-0000-0000-000000000000}"/>
          </ac:spMkLst>
        </pc:spChg>
      </pc:sldChg>
      <pc:sldChg chg="modSp mod modClrScheme chgLayout">
        <pc:chgData name="Jonas Bakko Enoksen" userId="S::jonas.bakko.enoksen@hemsedal.kommune.no::a4efc1e1-dea4-4568-b1c5-29059610c4b3" providerId="AD" clId="Web-{3734A6B5-9BA4-46D3-9644-66A62CE9A437}" dt="2021-02-04T12:39:18.384" v="44"/>
        <pc:sldMkLst>
          <pc:docMk/>
          <pc:sldMk cId="2915478388" sldId="259"/>
        </pc:sldMkLst>
        <pc:spChg chg="mod ord">
          <ac:chgData name="Jonas Bakko Enoksen" userId="S::jonas.bakko.enoksen@hemsedal.kommune.no::a4efc1e1-dea4-4568-b1c5-29059610c4b3" providerId="AD" clId="Web-{3734A6B5-9BA4-46D3-9644-66A62CE9A437}" dt="2021-02-04T12:39:18.384" v="44"/>
          <ac:spMkLst>
            <pc:docMk/>
            <pc:sldMk cId="2915478388" sldId="259"/>
            <ac:spMk id="2" creationId="{00000000-0000-0000-0000-000000000000}"/>
          </ac:spMkLst>
        </pc:spChg>
        <pc:spChg chg="mod ord">
          <ac:chgData name="Jonas Bakko Enoksen" userId="S::jonas.bakko.enoksen@hemsedal.kommune.no::a4efc1e1-dea4-4568-b1c5-29059610c4b3" providerId="AD" clId="Web-{3734A6B5-9BA4-46D3-9644-66A62CE9A437}" dt="2021-02-04T12:39:18.384" v="44"/>
          <ac:spMkLst>
            <pc:docMk/>
            <pc:sldMk cId="2915478388" sldId="259"/>
            <ac:spMk id="3" creationId="{00000000-0000-0000-0000-000000000000}"/>
          </ac:spMkLst>
        </pc:spChg>
      </pc:sldChg>
      <pc:sldChg chg="modSp mod modClrScheme chgLayout">
        <pc:chgData name="Jonas Bakko Enoksen" userId="S::jonas.bakko.enoksen@hemsedal.kommune.no::a4efc1e1-dea4-4568-b1c5-29059610c4b3" providerId="AD" clId="Web-{3734A6B5-9BA4-46D3-9644-66A62CE9A437}" dt="2021-02-04T13:35:33.955" v="277" actId="20577"/>
        <pc:sldMkLst>
          <pc:docMk/>
          <pc:sldMk cId="3807273559" sldId="260"/>
        </pc:sldMkLst>
        <pc:spChg chg="mod ord">
          <ac:chgData name="Jonas Bakko Enoksen" userId="S::jonas.bakko.enoksen@hemsedal.kommune.no::a4efc1e1-dea4-4568-b1c5-29059610c4b3" providerId="AD" clId="Web-{3734A6B5-9BA4-46D3-9644-66A62CE9A437}" dt="2021-02-04T12:39:18.384" v="44"/>
          <ac:spMkLst>
            <pc:docMk/>
            <pc:sldMk cId="3807273559" sldId="260"/>
            <ac:spMk id="2" creationId="{00000000-0000-0000-0000-000000000000}"/>
          </ac:spMkLst>
        </pc:spChg>
        <pc:spChg chg="mod ord">
          <ac:chgData name="Jonas Bakko Enoksen" userId="S::jonas.bakko.enoksen@hemsedal.kommune.no::a4efc1e1-dea4-4568-b1c5-29059610c4b3" providerId="AD" clId="Web-{3734A6B5-9BA4-46D3-9644-66A62CE9A437}" dt="2021-02-04T13:35:33.955" v="277" actId="20577"/>
          <ac:spMkLst>
            <pc:docMk/>
            <pc:sldMk cId="3807273559" sldId="260"/>
            <ac:spMk id="3" creationId="{00000000-0000-0000-0000-000000000000}"/>
          </ac:spMkLst>
        </pc:spChg>
      </pc:sldChg>
      <pc:sldChg chg="delSp modSp mod modClrScheme delDesignElem chgLayout">
        <pc:chgData name="Jonas Bakko Enoksen" userId="S::jonas.bakko.enoksen@hemsedal.kommune.no::a4efc1e1-dea4-4568-b1c5-29059610c4b3" providerId="AD" clId="Web-{3734A6B5-9BA4-46D3-9644-66A62CE9A437}" dt="2021-02-04T12:39:18.384" v="44"/>
        <pc:sldMkLst>
          <pc:docMk/>
          <pc:sldMk cId="2973355712" sldId="261"/>
        </pc:sldMkLst>
        <pc:spChg chg="mod ord">
          <ac:chgData name="Jonas Bakko Enoksen" userId="S::jonas.bakko.enoksen@hemsedal.kommune.no::a4efc1e1-dea4-4568-b1c5-29059610c4b3" providerId="AD" clId="Web-{3734A6B5-9BA4-46D3-9644-66A62CE9A437}" dt="2021-02-04T12:39:18.384" v="44"/>
          <ac:spMkLst>
            <pc:docMk/>
            <pc:sldMk cId="2973355712" sldId="261"/>
            <ac:spMk id="2" creationId="{00000000-0000-0000-0000-000000000000}"/>
          </ac:spMkLst>
        </pc:spChg>
        <pc:spChg chg="mod ord">
          <ac:chgData name="Jonas Bakko Enoksen" userId="S::jonas.bakko.enoksen@hemsedal.kommune.no::a4efc1e1-dea4-4568-b1c5-29059610c4b3" providerId="AD" clId="Web-{3734A6B5-9BA4-46D3-9644-66A62CE9A437}" dt="2021-02-04T12:39:18.384" v="44"/>
          <ac:spMkLst>
            <pc:docMk/>
            <pc:sldMk cId="2973355712" sldId="261"/>
            <ac:spMk id="3" creationId="{00000000-0000-0000-0000-000000000000}"/>
          </ac:spMkLst>
        </pc:spChg>
        <pc:spChg chg="del">
          <ac:chgData name="Jonas Bakko Enoksen" userId="S::jonas.bakko.enoksen@hemsedal.kommune.no::a4efc1e1-dea4-4568-b1c5-29059610c4b3" providerId="AD" clId="Web-{3734A6B5-9BA4-46D3-9644-66A62CE9A437}" dt="2021-02-04T12:34:06.983" v="40"/>
          <ac:spMkLst>
            <pc:docMk/>
            <pc:sldMk cId="2973355712" sldId="261"/>
            <ac:spMk id="17" creationId="{46F7435D-E3DB-47B1-BA61-B00ACC83A9DE}"/>
          </ac:spMkLst>
        </pc:spChg>
        <pc:spChg chg="del">
          <ac:chgData name="Jonas Bakko Enoksen" userId="S::jonas.bakko.enoksen@hemsedal.kommune.no::a4efc1e1-dea4-4568-b1c5-29059610c4b3" providerId="AD" clId="Web-{3734A6B5-9BA4-46D3-9644-66A62CE9A437}" dt="2021-02-04T12:34:06.983" v="40"/>
          <ac:spMkLst>
            <pc:docMk/>
            <pc:sldMk cId="2973355712" sldId="261"/>
            <ac:spMk id="18" creationId="{F263A0B5-F8C4-4116-809F-78A768EA79A6}"/>
          </ac:spMkLst>
        </pc:spChg>
      </pc:sldChg>
      <pc:sldChg chg="delSp modSp mod modClrScheme delDesignElem chgLayout">
        <pc:chgData name="Jonas Bakko Enoksen" userId="S::jonas.bakko.enoksen@hemsedal.kommune.no::a4efc1e1-dea4-4568-b1c5-29059610c4b3" providerId="AD" clId="Web-{3734A6B5-9BA4-46D3-9644-66A62CE9A437}" dt="2021-02-04T12:39:18.384" v="44"/>
        <pc:sldMkLst>
          <pc:docMk/>
          <pc:sldMk cId="4111844472" sldId="262"/>
        </pc:sldMkLst>
        <pc:spChg chg="mod ord">
          <ac:chgData name="Jonas Bakko Enoksen" userId="S::jonas.bakko.enoksen@hemsedal.kommune.no::a4efc1e1-dea4-4568-b1c5-29059610c4b3" providerId="AD" clId="Web-{3734A6B5-9BA4-46D3-9644-66A62CE9A437}" dt="2021-02-04T12:39:18.384" v="44"/>
          <ac:spMkLst>
            <pc:docMk/>
            <pc:sldMk cId="4111844472" sldId="262"/>
            <ac:spMk id="2" creationId="{00000000-0000-0000-0000-000000000000}"/>
          </ac:spMkLst>
        </pc:spChg>
        <pc:spChg chg="mod ord">
          <ac:chgData name="Jonas Bakko Enoksen" userId="S::jonas.bakko.enoksen@hemsedal.kommune.no::a4efc1e1-dea4-4568-b1c5-29059610c4b3" providerId="AD" clId="Web-{3734A6B5-9BA4-46D3-9644-66A62CE9A437}" dt="2021-02-04T12:39:18.384" v="44"/>
          <ac:spMkLst>
            <pc:docMk/>
            <pc:sldMk cId="4111844472" sldId="262"/>
            <ac:spMk id="3" creationId="{00000000-0000-0000-0000-000000000000}"/>
          </ac:spMkLst>
        </pc:spChg>
        <pc:spChg chg="del">
          <ac:chgData name="Jonas Bakko Enoksen" userId="S::jonas.bakko.enoksen@hemsedal.kommune.no::a4efc1e1-dea4-4568-b1c5-29059610c4b3" providerId="AD" clId="Web-{3734A6B5-9BA4-46D3-9644-66A62CE9A437}" dt="2021-02-04T12:34:06.983" v="40"/>
          <ac:spMkLst>
            <pc:docMk/>
            <pc:sldMk cId="4111844472" sldId="262"/>
            <ac:spMk id="6" creationId="{5E39A796-BE83-48B1-B33F-35C4A32AAB57}"/>
          </ac:spMkLst>
        </pc:spChg>
        <pc:spChg chg="del">
          <ac:chgData name="Jonas Bakko Enoksen" userId="S::jonas.bakko.enoksen@hemsedal.kommune.no::a4efc1e1-dea4-4568-b1c5-29059610c4b3" providerId="AD" clId="Web-{3734A6B5-9BA4-46D3-9644-66A62CE9A437}" dt="2021-02-04T12:34:06.983" v="40"/>
          <ac:spMkLst>
            <pc:docMk/>
            <pc:sldMk cId="4111844472" sldId="262"/>
            <ac:spMk id="11" creationId="{72F84B47-E267-4194-8194-831DB7B5547F}"/>
          </ac:spMkLst>
        </pc:spChg>
      </pc:sldChg>
      <pc:sldChg chg="addSp modSp mod modClrScheme chgLayout">
        <pc:chgData name="Jonas Bakko Enoksen" userId="S::jonas.bakko.enoksen@hemsedal.kommune.no::a4efc1e1-dea4-4568-b1c5-29059610c4b3" providerId="AD" clId="Web-{3734A6B5-9BA4-46D3-9644-66A62CE9A437}" dt="2021-02-04T14:01:59.351" v="288" actId="1076"/>
        <pc:sldMkLst>
          <pc:docMk/>
          <pc:sldMk cId="2301854037" sldId="263"/>
        </pc:sldMkLst>
        <pc:spChg chg="mod ord">
          <ac:chgData name="Jonas Bakko Enoksen" userId="S::jonas.bakko.enoksen@hemsedal.kommune.no::a4efc1e1-dea4-4568-b1c5-29059610c4b3" providerId="AD" clId="Web-{3734A6B5-9BA4-46D3-9644-66A62CE9A437}" dt="2021-02-04T12:39:18.384" v="44"/>
          <ac:spMkLst>
            <pc:docMk/>
            <pc:sldMk cId="2301854037" sldId="263"/>
            <ac:spMk id="2" creationId="{00000000-0000-0000-0000-000000000000}"/>
          </ac:spMkLst>
        </pc:spChg>
        <pc:spChg chg="mod ord">
          <ac:chgData name="Jonas Bakko Enoksen" userId="S::jonas.bakko.enoksen@hemsedal.kommune.no::a4efc1e1-dea4-4568-b1c5-29059610c4b3" providerId="AD" clId="Web-{3734A6B5-9BA4-46D3-9644-66A62CE9A437}" dt="2021-02-04T12:39:18.384" v="44"/>
          <ac:spMkLst>
            <pc:docMk/>
            <pc:sldMk cId="2301854037" sldId="263"/>
            <ac:spMk id="3" creationId="{00000000-0000-0000-0000-000000000000}"/>
          </ac:spMkLst>
        </pc:spChg>
        <pc:picChg chg="add mod">
          <ac:chgData name="Jonas Bakko Enoksen" userId="S::jonas.bakko.enoksen@hemsedal.kommune.no::a4efc1e1-dea4-4568-b1c5-29059610c4b3" providerId="AD" clId="Web-{3734A6B5-9BA4-46D3-9644-66A62CE9A437}" dt="2021-02-04T14:01:59.351" v="288" actId="1076"/>
          <ac:picMkLst>
            <pc:docMk/>
            <pc:sldMk cId="2301854037" sldId="263"/>
            <ac:picMk id="4" creationId="{B7DED562-FA9E-43CA-A49C-1F3BDAD47501}"/>
          </ac:picMkLst>
        </pc:picChg>
        <pc:picChg chg="add mod">
          <ac:chgData name="Jonas Bakko Enoksen" userId="S::jonas.bakko.enoksen@hemsedal.kommune.no::a4efc1e1-dea4-4568-b1c5-29059610c4b3" providerId="AD" clId="Web-{3734A6B5-9BA4-46D3-9644-66A62CE9A437}" dt="2021-02-04T14:01:55.242" v="287" actId="1076"/>
          <ac:picMkLst>
            <pc:docMk/>
            <pc:sldMk cId="2301854037" sldId="263"/>
            <ac:picMk id="5" creationId="{088527B7-6EA9-4D1E-98C8-4FDA7C8784EE}"/>
          </ac:picMkLst>
        </pc:picChg>
        <pc:picChg chg="add mod">
          <ac:chgData name="Jonas Bakko Enoksen" userId="S::jonas.bakko.enoksen@hemsedal.kommune.no::a4efc1e1-dea4-4568-b1c5-29059610c4b3" providerId="AD" clId="Web-{3734A6B5-9BA4-46D3-9644-66A62CE9A437}" dt="2021-02-04T14:01:48.211" v="285" actId="1076"/>
          <ac:picMkLst>
            <pc:docMk/>
            <pc:sldMk cId="2301854037" sldId="263"/>
            <ac:picMk id="6" creationId="{227ADF21-6D26-404E-91DE-C39B4321AF14}"/>
          </ac:picMkLst>
        </pc:picChg>
        <pc:picChg chg="add mod">
          <ac:chgData name="Jonas Bakko Enoksen" userId="S::jonas.bakko.enoksen@hemsedal.kommune.no::a4efc1e1-dea4-4568-b1c5-29059610c4b3" providerId="AD" clId="Web-{3734A6B5-9BA4-46D3-9644-66A62CE9A437}" dt="2021-02-04T14:01:51.039" v="286" actId="1076"/>
          <ac:picMkLst>
            <pc:docMk/>
            <pc:sldMk cId="2301854037" sldId="263"/>
            <ac:picMk id="7" creationId="{22C67270-E690-4CE2-B04D-7466C4EA4492}"/>
          </ac:picMkLst>
        </pc:picChg>
      </pc:sldChg>
      <pc:sldChg chg="modSp mod modClrScheme chgLayout">
        <pc:chgData name="Jonas Bakko Enoksen" userId="S::jonas.bakko.enoksen@hemsedal.kommune.no::a4efc1e1-dea4-4568-b1c5-29059610c4b3" providerId="AD" clId="Web-{3734A6B5-9BA4-46D3-9644-66A62CE9A437}" dt="2021-02-04T12:39:18.384" v="44"/>
        <pc:sldMkLst>
          <pc:docMk/>
          <pc:sldMk cId="951780856" sldId="264"/>
        </pc:sldMkLst>
        <pc:spChg chg="mod ord">
          <ac:chgData name="Jonas Bakko Enoksen" userId="S::jonas.bakko.enoksen@hemsedal.kommune.no::a4efc1e1-dea4-4568-b1c5-29059610c4b3" providerId="AD" clId="Web-{3734A6B5-9BA4-46D3-9644-66A62CE9A437}" dt="2021-02-04T12:39:18.384" v="44"/>
          <ac:spMkLst>
            <pc:docMk/>
            <pc:sldMk cId="951780856" sldId="264"/>
            <ac:spMk id="2" creationId="{00000000-0000-0000-0000-000000000000}"/>
          </ac:spMkLst>
        </pc:spChg>
        <pc:spChg chg="mod ord">
          <ac:chgData name="Jonas Bakko Enoksen" userId="S::jonas.bakko.enoksen@hemsedal.kommune.no::a4efc1e1-dea4-4568-b1c5-29059610c4b3" providerId="AD" clId="Web-{3734A6B5-9BA4-46D3-9644-66A62CE9A437}" dt="2021-02-04T12:39:18.384" v="44"/>
          <ac:spMkLst>
            <pc:docMk/>
            <pc:sldMk cId="951780856" sldId="264"/>
            <ac:spMk id="3" creationId="{00000000-0000-0000-0000-000000000000}"/>
          </ac:spMkLst>
        </pc:spChg>
      </pc:sldChg>
      <pc:sldChg chg="modSp mod modClrScheme chgLayout">
        <pc:chgData name="Jonas Bakko Enoksen" userId="S::jonas.bakko.enoksen@hemsedal.kommune.no::a4efc1e1-dea4-4568-b1c5-29059610c4b3" providerId="AD" clId="Web-{3734A6B5-9BA4-46D3-9644-66A62CE9A437}" dt="2021-02-04T12:39:18.384" v="44"/>
        <pc:sldMkLst>
          <pc:docMk/>
          <pc:sldMk cId="1173868694" sldId="265"/>
        </pc:sldMkLst>
        <pc:spChg chg="mod ord">
          <ac:chgData name="Jonas Bakko Enoksen" userId="S::jonas.bakko.enoksen@hemsedal.kommune.no::a4efc1e1-dea4-4568-b1c5-29059610c4b3" providerId="AD" clId="Web-{3734A6B5-9BA4-46D3-9644-66A62CE9A437}" dt="2021-02-04T12:39:18.384" v="44"/>
          <ac:spMkLst>
            <pc:docMk/>
            <pc:sldMk cId="1173868694" sldId="265"/>
            <ac:spMk id="2" creationId="{00000000-0000-0000-0000-000000000000}"/>
          </ac:spMkLst>
        </pc:spChg>
        <pc:spChg chg="mod ord">
          <ac:chgData name="Jonas Bakko Enoksen" userId="S::jonas.bakko.enoksen@hemsedal.kommune.no::a4efc1e1-dea4-4568-b1c5-29059610c4b3" providerId="AD" clId="Web-{3734A6B5-9BA4-46D3-9644-66A62CE9A437}" dt="2021-02-04T12:39:18.384" v="44"/>
          <ac:spMkLst>
            <pc:docMk/>
            <pc:sldMk cId="1173868694" sldId="265"/>
            <ac:spMk id="3" creationId="{00000000-0000-0000-0000-000000000000}"/>
          </ac:spMkLst>
        </pc:spChg>
      </pc:sldChg>
      <pc:sldChg chg="modSp mod modClrScheme chgLayout">
        <pc:chgData name="Jonas Bakko Enoksen" userId="S::jonas.bakko.enoksen@hemsedal.kommune.no::a4efc1e1-dea4-4568-b1c5-29059610c4b3" providerId="AD" clId="Web-{3734A6B5-9BA4-46D3-9644-66A62CE9A437}" dt="2021-02-04T12:39:18.384" v="44"/>
        <pc:sldMkLst>
          <pc:docMk/>
          <pc:sldMk cId="876098978" sldId="266"/>
        </pc:sldMkLst>
        <pc:spChg chg="mod ord">
          <ac:chgData name="Jonas Bakko Enoksen" userId="S::jonas.bakko.enoksen@hemsedal.kommune.no::a4efc1e1-dea4-4568-b1c5-29059610c4b3" providerId="AD" clId="Web-{3734A6B5-9BA4-46D3-9644-66A62CE9A437}" dt="2021-02-04T12:39:18.384" v="44"/>
          <ac:spMkLst>
            <pc:docMk/>
            <pc:sldMk cId="876098978" sldId="266"/>
            <ac:spMk id="2" creationId="{00000000-0000-0000-0000-000000000000}"/>
          </ac:spMkLst>
        </pc:spChg>
        <pc:spChg chg="mod ord">
          <ac:chgData name="Jonas Bakko Enoksen" userId="S::jonas.bakko.enoksen@hemsedal.kommune.no::a4efc1e1-dea4-4568-b1c5-29059610c4b3" providerId="AD" clId="Web-{3734A6B5-9BA4-46D3-9644-66A62CE9A437}" dt="2021-02-04T12:39:18.384" v="44"/>
          <ac:spMkLst>
            <pc:docMk/>
            <pc:sldMk cId="876098978" sldId="266"/>
            <ac:spMk id="3" creationId="{00000000-0000-0000-0000-000000000000}"/>
          </ac:spMkLst>
        </pc:spChg>
      </pc:sldChg>
      <pc:sldChg chg="modSp mod modClrScheme chgLayout">
        <pc:chgData name="Jonas Bakko Enoksen" userId="S::jonas.bakko.enoksen@hemsedal.kommune.no::a4efc1e1-dea4-4568-b1c5-29059610c4b3" providerId="AD" clId="Web-{3734A6B5-9BA4-46D3-9644-66A62CE9A437}" dt="2021-02-04T12:39:18.384" v="44"/>
        <pc:sldMkLst>
          <pc:docMk/>
          <pc:sldMk cId="1396905628" sldId="267"/>
        </pc:sldMkLst>
        <pc:spChg chg="mod ord">
          <ac:chgData name="Jonas Bakko Enoksen" userId="S::jonas.bakko.enoksen@hemsedal.kommune.no::a4efc1e1-dea4-4568-b1c5-29059610c4b3" providerId="AD" clId="Web-{3734A6B5-9BA4-46D3-9644-66A62CE9A437}" dt="2021-02-04T12:39:18.384" v="44"/>
          <ac:spMkLst>
            <pc:docMk/>
            <pc:sldMk cId="1396905628" sldId="267"/>
            <ac:spMk id="2" creationId="{00000000-0000-0000-0000-000000000000}"/>
          </ac:spMkLst>
        </pc:spChg>
        <pc:spChg chg="mod ord">
          <ac:chgData name="Jonas Bakko Enoksen" userId="S::jonas.bakko.enoksen@hemsedal.kommune.no::a4efc1e1-dea4-4568-b1c5-29059610c4b3" providerId="AD" clId="Web-{3734A6B5-9BA4-46D3-9644-66A62CE9A437}" dt="2021-02-04T12:39:18.384" v="44"/>
          <ac:spMkLst>
            <pc:docMk/>
            <pc:sldMk cId="1396905628" sldId="267"/>
            <ac:spMk id="3" creationId="{00000000-0000-0000-0000-000000000000}"/>
          </ac:spMkLst>
        </pc:spChg>
      </pc:sldChg>
      <pc:sldChg chg="modSp mod modClrScheme chgLayout">
        <pc:chgData name="Jonas Bakko Enoksen" userId="S::jonas.bakko.enoksen@hemsedal.kommune.no::a4efc1e1-dea4-4568-b1c5-29059610c4b3" providerId="AD" clId="Web-{3734A6B5-9BA4-46D3-9644-66A62CE9A437}" dt="2021-02-04T12:39:18.384" v="44"/>
        <pc:sldMkLst>
          <pc:docMk/>
          <pc:sldMk cId="2272058231" sldId="268"/>
        </pc:sldMkLst>
        <pc:spChg chg="mod ord">
          <ac:chgData name="Jonas Bakko Enoksen" userId="S::jonas.bakko.enoksen@hemsedal.kommune.no::a4efc1e1-dea4-4568-b1c5-29059610c4b3" providerId="AD" clId="Web-{3734A6B5-9BA4-46D3-9644-66A62CE9A437}" dt="2021-02-04T12:39:18.384" v="44"/>
          <ac:spMkLst>
            <pc:docMk/>
            <pc:sldMk cId="2272058231" sldId="268"/>
            <ac:spMk id="2" creationId="{8DD673A0-2C34-4625-AA6D-2E037895AD6A}"/>
          </ac:spMkLst>
        </pc:spChg>
        <pc:spChg chg="mod ord">
          <ac:chgData name="Jonas Bakko Enoksen" userId="S::jonas.bakko.enoksen@hemsedal.kommune.no::a4efc1e1-dea4-4568-b1c5-29059610c4b3" providerId="AD" clId="Web-{3734A6B5-9BA4-46D3-9644-66A62CE9A437}" dt="2021-02-04T12:39:18.384" v="44"/>
          <ac:spMkLst>
            <pc:docMk/>
            <pc:sldMk cId="2272058231" sldId="268"/>
            <ac:spMk id="3" creationId="{A0ABBC20-42E2-46B1-AC05-294FAFBAB964}"/>
          </ac:spMkLst>
        </pc:spChg>
      </pc:sldChg>
      <pc:sldChg chg="modSp mod modClrScheme chgLayout">
        <pc:chgData name="Jonas Bakko Enoksen" userId="S::jonas.bakko.enoksen@hemsedal.kommune.no::a4efc1e1-dea4-4568-b1c5-29059610c4b3" providerId="AD" clId="Web-{3734A6B5-9BA4-46D3-9644-66A62CE9A437}" dt="2021-02-04T12:39:18.384" v="44"/>
        <pc:sldMkLst>
          <pc:docMk/>
          <pc:sldMk cId="1666337975" sldId="269"/>
        </pc:sldMkLst>
        <pc:spChg chg="mod ord">
          <ac:chgData name="Jonas Bakko Enoksen" userId="S::jonas.bakko.enoksen@hemsedal.kommune.no::a4efc1e1-dea4-4568-b1c5-29059610c4b3" providerId="AD" clId="Web-{3734A6B5-9BA4-46D3-9644-66A62CE9A437}" dt="2021-02-04T12:39:18.384" v="44"/>
          <ac:spMkLst>
            <pc:docMk/>
            <pc:sldMk cId="1666337975" sldId="269"/>
            <ac:spMk id="2" creationId="{B448102F-2484-4DBF-883B-EEB9BF3BA858}"/>
          </ac:spMkLst>
        </pc:spChg>
        <pc:spChg chg="mod ord">
          <ac:chgData name="Jonas Bakko Enoksen" userId="S::jonas.bakko.enoksen@hemsedal.kommune.no::a4efc1e1-dea4-4568-b1c5-29059610c4b3" providerId="AD" clId="Web-{3734A6B5-9BA4-46D3-9644-66A62CE9A437}" dt="2021-02-04T12:39:18.384" v="44"/>
          <ac:spMkLst>
            <pc:docMk/>
            <pc:sldMk cId="1666337975" sldId="269"/>
            <ac:spMk id="3" creationId="{34CD566E-7E71-49FA-99C4-1B487DA194B7}"/>
          </ac:spMkLst>
        </pc:spChg>
      </pc:sldChg>
      <pc:sldChg chg="modSp mod modClrScheme chgLayout">
        <pc:chgData name="Jonas Bakko Enoksen" userId="S::jonas.bakko.enoksen@hemsedal.kommune.no::a4efc1e1-dea4-4568-b1c5-29059610c4b3" providerId="AD" clId="Web-{3734A6B5-9BA4-46D3-9644-66A62CE9A437}" dt="2021-02-04T12:39:18.384" v="44"/>
        <pc:sldMkLst>
          <pc:docMk/>
          <pc:sldMk cId="427779696" sldId="270"/>
        </pc:sldMkLst>
        <pc:spChg chg="mod ord">
          <ac:chgData name="Jonas Bakko Enoksen" userId="S::jonas.bakko.enoksen@hemsedal.kommune.no::a4efc1e1-dea4-4568-b1c5-29059610c4b3" providerId="AD" clId="Web-{3734A6B5-9BA4-46D3-9644-66A62CE9A437}" dt="2021-02-04T12:39:18.384" v="44"/>
          <ac:spMkLst>
            <pc:docMk/>
            <pc:sldMk cId="427779696" sldId="270"/>
            <ac:spMk id="2" creationId="{AF763740-30AA-4F24-8C9E-2A9F98A9482A}"/>
          </ac:spMkLst>
        </pc:spChg>
        <pc:spChg chg="mod ord">
          <ac:chgData name="Jonas Bakko Enoksen" userId="S::jonas.bakko.enoksen@hemsedal.kommune.no::a4efc1e1-dea4-4568-b1c5-29059610c4b3" providerId="AD" clId="Web-{3734A6B5-9BA4-46D3-9644-66A62CE9A437}" dt="2021-02-04T12:39:18.384" v="44"/>
          <ac:spMkLst>
            <pc:docMk/>
            <pc:sldMk cId="427779696" sldId="270"/>
            <ac:spMk id="3" creationId="{DA7F1C96-1711-4F0C-8450-E40CC21539ED}"/>
          </ac:spMkLst>
        </pc:spChg>
      </pc:sldChg>
      <pc:sldChg chg="addSp delSp modSp mod setBg modClrScheme chgLayout">
        <pc:chgData name="Jonas Bakko Enoksen" userId="S::jonas.bakko.enoksen@hemsedal.kommune.no::a4efc1e1-dea4-4568-b1c5-29059610c4b3" providerId="AD" clId="Web-{3734A6B5-9BA4-46D3-9644-66A62CE9A437}" dt="2021-02-04T12:55:16.043" v="172"/>
        <pc:sldMkLst>
          <pc:docMk/>
          <pc:sldMk cId="696525098" sldId="271"/>
        </pc:sldMkLst>
        <pc:spChg chg="mod ord">
          <ac:chgData name="Jonas Bakko Enoksen" userId="S::jonas.bakko.enoksen@hemsedal.kommune.no::a4efc1e1-dea4-4568-b1c5-29059610c4b3" providerId="AD" clId="Web-{3734A6B5-9BA4-46D3-9644-66A62CE9A437}" dt="2021-02-04T12:55:16.043" v="172"/>
          <ac:spMkLst>
            <pc:docMk/>
            <pc:sldMk cId="696525098" sldId="271"/>
            <ac:spMk id="2" creationId="{0E25E813-CE53-42B3-89FA-EF0E21F1C06E}"/>
          </ac:spMkLst>
        </pc:spChg>
        <pc:spChg chg="mod ord">
          <ac:chgData name="Jonas Bakko Enoksen" userId="S::jonas.bakko.enoksen@hemsedal.kommune.no::a4efc1e1-dea4-4568-b1c5-29059610c4b3" providerId="AD" clId="Web-{3734A6B5-9BA4-46D3-9644-66A62CE9A437}" dt="2021-02-04T12:55:16.043" v="172"/>
          <ac:spMkLst>
            <pc:docMk/>
            <pc:sldMk cId="696525098" sldId="271"/>
            <ac:spMk id="3" creationId="{6DEB8F87-D047-4195-9A43-D1A017E92CB2}"/>
          </ac:spMkLst>
        </pc:spChg>
        <pc:spChg chg="add">
          <ac:chgData name="Jonas Bakko Enoksen" userId="S::jonas.bakko.enoksen@hemsedal.kommune.no::a4efc1e1-dea4-4568-b1c5-29059610c4b3" providerId="AD" clId="Web-{3734A6B5-9BA4-46D3-9644-66A62CE9A437}" dt="2021-02-04T12:55:16.043" v="172"/>
          <ac:spMkLst>
            <pc:docMk/>
            <pc:sldMk cId="696525098" sldId="271"/>
            <ac:spMk id="8" creationId="{8BCFA5F4-1A8E-48F5-9209-7F24485B1D78}"/>
          </ac:spMkLst>
        </pc:spChg>
        <pc:spChg chg="add">
          <ac:chgData name="Jonas Bakko Enoksen" userId="S::jonas.bakko.enoksen@hemsedal.kommune.no::a4efc1e1-dea4-4568-b1c5-29059610c4b3" providerId="AD" clId="Web-{3734A6B5-9BA4-46D3-9644-66A62CE9A437}" dt="2021-02-04T12:55:16.043" v="172"/>
          <ac:spMkLst>
            <pc:docMk/>
            <pc:sldMk cId="696525098" sldId="271"/>
            <ac:spMk id="10" creationId="{A8074621-AE44-40C4-8323-DF5185BC954E}"/>
          </ac:spMkLst>
        </pc:spChg>
        <pc:picChg chg="add del mod">
          <ac:chgData name="Jonas Bakko Enoksen" userId="S::jonas.bakko.enoksen@hemsedal.kommune.no::a4efc1e1-dea4-4568-b1c5-29059610c4b3" providerId="AD" clId="Web-{3734A6B5-9BA4-46D3-9644-66A62CE9A437}" dt="2021-02-04T12:31:36.962" v="22"/>
          <ac:picMkLst>
            <pc:docMk/>
            <pc:sldMk cId="696525098" sldId="271"/>
            <ac:picMk id="4" creationId="{C93D037F-42FB-46E3-8DD1-F232114A5CE9}"/>
          </ac:picMkLst>
        </pc:picChg>
      </pc:sldChg>
      <pc:sldChg chg="addSp modSp del mod setBg modClrScheme chgLayout">
        <pc:chgData name="Jonas Bakko Enoksen" userId="S::jonas.bakko.enoksen@hemsedal.kommune.no::a4efc1e1-dea4-4568-b1c5-29059610c4b3" providerId="AD" clId="Web-{3734A6B5-9BA4-46D3-9644-66A62CE9A437}" dt="2021-02-04T13:06:21.894" v="250"/>
        <pc:sldMkLst>
          <pc:docMk/>
          <pc:sldMk cId="994167866" sldId="272"/>
        </pc:sldMkLst>
        <pc:spChg chg="mod ord">
          <ac:chgData name="Jonas Bakko Enoksen" userId="S::jonas.bakko.enoksen@hemsedal.kommune.no::a4efc1e1-dea4-4568-b1c5-29059610c4b3" providerId="AD" clId="Web-{3734A6B5-9BA4-46D3-9644-66A62CE9A437}" dt="2021-02-04T13:04:22.171" v="235" actId="20577"/>
          <ac:spMkLst>
            <pc:docMk/>
            <pc:sldMk cId="994167866" sldId="272"/>
            <ac:spMk id="2" creationId="{58E2B26D-DDF6-4500-BCE2-210A11A265B2}"/>
          </ac:spMkLst>
        </pc:spChg>
        <pc:spChg chg="mod ord">
          <ac:chgData name="Jonas Bakko Enoksen" userId="S::jonas.bakko.enoksen@hemsedal.kommune.no::a4efc1e1-dea4-4568-b1c5-29059610c4b3" providerId="AD" clId="Web-{3734A6B5-9BA4-46D3-9644-66A62CE9A437}" dt="2021-02-04T12:55:29.777" v="173"/>
          <ac:spMkLst>
            <pc:docMk/>
            <pc:sldMk cId="994167866" sldId="272"/>
            <ac:spMk id="3" creationId="{4D589CA7-163A-4343-AA7F-762356C4E28C}"/>
          </ac:spMkLst>
        </pc:spChg>
        <pc:spChg chg="add">
          <ac:chgData name="Jonas Bakko Enoksen" userId="S::jonas.bakko.enoksen@hemsedal.kommune.no::a4efc1e1-dea4-4568-b1c5-29059610c4b3" providerId="AD" clId="Web-{3734A6B5-9BA4-46D3-9644-66A62CE9A437}" dt="2021-02-04T12:55:29.777" v="173"/>
          <ac:spMkLst>
            <pc:docMk/>
            <pc:sldMk cId="994167866" sldId="272"/>
            <ac:spMk id="8" creationId="{8BCFA5F4-1A8E-48F5-9209-7F24485B1D78}"/>
          </ac:spMkLst>
        </pc:spChg>
        <pc:spChg chg="add">
          <ac:chgData name="Jonas Bakko Enoksen" userId="S::jonas.bakko.enoksen@hemsedal.kommune.no::a4efc1e1-dea4-4568-b1c5-29059610c4b3" providerId="AD" clId="Web-{3734A6B5-9BA4-46D3-9644-66A62CE9A437}" dt="2021-02-04T12:55:29.777" v="173"/>
          <ac:spMkLst>
            <pc:docMk/>
            <pc:sldMk cId="994167866" sldId="272"/>
            <ac:spMk id="10" creationId="{A8074621-AE44-40C4-8323-DF5185BC954E}"/>
          </ac:spMkLst>
        </pc:spChg>
      </pc:sldChg>
      <pc:sldChg chg="addSp modSp mod setBg modClrScheme chgLayout">
        <pc:chgData name="Jonas Bakko Enoksen" userId="S::jonas.bakko.enoksen@hemsedal.kommune.no::a4efc1e1-dea4-4568-b1c5-29059610c4b3" providerId="AD" clId="Web-{3734A6B5-9BA4-46D3-9644-66A62CE9A437}" dt="2021-02-04T13:22:46.006" v="260" actId="20577"/>
        <pc:sldMkLst>
          <pc:docMk/>
          <pc:sldMk cId="2779283671" sldId="273"/>
        </pc:sldMkLst>
        <pc:spChg chg="mod ord">
          <ac:chgData name="Jonas Bakko Enoksen" userId="S::jonas.bakko.enoksen@hemsedal.kommune.no::a4efc1e1-dea4-4568-b1c5-29059610c4b3" providerId="AD" clId="Web-{3734A6B5-9BA4-46D3-9644-66A62CE9A437}" dt="2021-02-04T13:06:58.176" v="258" actId="20577"/>
          <ac:spMkLst>
            <pc:docMk/>
            <pc:sldMk cId="2779283671" sldId="273"/>
            <ac:spMk id="2" creationId="{631F6706-D1BD-4537-BF4C-A719A13BBB29}"/>
          </ac:spMkLst>
        </pc:spChg>
        <pc:spChg chg="mod ord">
          <ac:chgData name="Jonas Bakko Enoksen" userId="S::jonas.bakko.enoksen@hemsedal.kommune.no::a4efc1e1-dea4-4568-b1c5-29059610c4b3" providerId="AD" clId="Web-{3734A6B5-9BA4-46D3-9644-66A62CE9A437}" dt="2021-02-04T13:22:46.006" v="260" actId="20577"/>
          <ac:spMkLst>
            <pc:docMk/>
            <pc:sldMk cId="2779283671" sldId="273"/>
            <ac:spMk id="3" creationId="{C7BEDA45-28BE-404E-B119-90715AD54036}"/>
          </ac:spMkLst>
        </pc:spChg>
        <pc:spChg chg="add">
          <ac:chgData name="Jonas Bakko Enoksen" userId="S::jonas.bakko.enoksen@hemsedal.kommune.no::a4efc1e1-dea4-4568-b1c5-29059610c4b3" providerId="AD" clId="Web-{3734A6B5-9BA4-46D3-9644-66A62CE9A437}" dt="2021-02-04T12:55:43.434" v="174"/>
          <ac:spMkLst>
            <pc:docMk/>
            <pc:sldMk cId="2779283671" sldId="273"/>
            <ac:spMk id="8" creationId="{8BCFA5F4-1A8E-48F5-9209-7F24485B1D78}"/>
          </ac:spMkLst>
        </pc:spChg>
        <pc:spChg chg="add">
          <ac:chgData name="Jonas Bakko Enoksen" userId="S::jonas.bakko.enoksen@hemsedal.kommune.no::a4efc1e1-dea4-4568-b1c5-29059610c4b3" providerId="AD" clId="Web-{3734A6B5-9BA4-46D3-9644-66A62CE9A437}" dt="2021-02-04T12:55:43.434" v="174"/>
          <ac:spMkLst>
            <pc:docMk/>
            <pc:sldMk cId="2779283671" sldId="273"/>
            <ac:spMk id="10" creationId="{A8074621-AE44-40C4-8323-DF5185BC954E}"/>
          </ac:spMkLst>
        </pc:spChg>
      </pc:sldChg>
      <pc:sldChg chg="modSp mod modClrScheme chgLayout">
        <pc:chgData name="Jonas Bakko Enoksen" userId="S::jonas.bakko.enoksen@hemsedal.kommune.no::a4efc1e1-dea4-4568-b1c5-29059610c4b3" providerId="AD" clId="Web-{3734A6B5-9BA4-46D3-9644-66A62CE9A437}" dt="2021-02-04T12:39:18.384" v="44"/>
        <pc:sldMkLst>
          <pc:docMk/>
          <pc:sldMk cId="1321205961" sldId="274"/>
        </pc:sldMkLst>
        <pc:spChg chg="mod ord">
          <ac:chgData name="Jonas Bakko Enoksen" userId="S::jonas.bakko.enoksen@hemsedal.kommune.no::a4efc1e1-dea4-4568-b1c5-29059610c4b3" providerId="AD" clId="Web-{3734A6B5-9BA4-46D3-9644-66A62CE9A437}" dt="2021-02-04T12:39:18.384" v="44"/>
          <ac:spMkLst>
            <pc:docMk/>
            <pc:sldMk cId="1321205961" sldId="274"/>
            <ac:spMk id="2" creationId="{271164A5-D064-4625-85A4-1E122207A7A1}"/>
          </ac:spMkLst>
        </pc:spChg>
        <pc:spChg chg="mod ord">
          <ac:chgData name="Jonas Bakko Enoksen" userId="S::jonas.bakko.enoksen@hemsedal.kommune.no::a4efc1e1-dea4-4568-b1c5-29059610c4b3" providerId="AD" clId="Web-{3734A6B5-9BA4-46D3-9644-66A62CE9A437}" dt="2021-02-04T12:39:18.384" v="44"/>
          <ac:spMkLst>
            <pc:docMk/>
            <pc:sldMk cId="1321205961" sldId="274"/>
            <ac:spMk id="3" creationId="{5BD5C4DB-EE87-4048-9EA1-C15C2BC802BB}"/>
          </ac:spMkLst>
        </pc:spChg>
      </pc:sldChg>
      <pc:sldChg chg="modSp mod modClrScheme chgLayout">
        <pc:chgData name="Jonas Bakko Enoksen" userId="S::jonas.bakko.enoksen@hemsedal.kommune.no::a4efc1e1-dea4-4568-b1c5-29059610c4b3" providerId="AD" clId="Web-{3734A6B5-9BA4-46D3-9644-66A62CE9A437}" dt="2021-02-04T12:39:18.384" v="44"/>
        <pc:sldMkLst>
          <pc:docMk/>
          <pc:sldMk cId="391207988" sldId="276"/>
        </pc:sldMkLst>
        <pc:spChg chg="mod ord">
          <ac:chgData name="Jonas Bakko Enoksen" userId="S::jonas.bakko.enoksen@hemsedal.kommune.no::a4efc1e1-dea4-4568-b1c5-29059610c4b3" providerId="AD" clId="Web-{3734A6B5-9BA4-46D3-9644-66A62CE9A437}" dt="2021-02-04T12:39:18.384" v="44"/>
          <ac:spMkLst>
            <pc:docMk/>
            <pc:sldMk cId="391207988" sldId="276"/>
            <ac:spMk id="2" creationId="{A8C6AEEB-FA81-4A73-886E-D6B53B132570}"/>
          </ac:spMkLst>
        </pc:spChg>
        <pc:spChg chg="mod ord">
          <ac:chgData name="Jonas Bakko Enoksen" userId="S::jonas.bakko.enoksen@hemsedal.kommune.no::a4efc1e1-dea4-4568-b1c5-29059610c4b3" providerId="AD" clId="Web-{3734A6B5-9BA4-46D3-9644-66A62CE9A437}" dt="2021-02-04T12:39:18.384" v="44"/>
          <ac:spMkLst>
            <pc:docMk/>
            <pc:sldMk cId="391207988" sldId="276"/>
            <ac:spMk id="3" creationId="{A142BF7F-F43D-4915-8A50-DC26E56B1ACD}"/>
          </ac:spMkLst>
        </pc:spChg>
      </pc:sldChg>
      <pc:sldChg chg="modSp mod modClrScheme chgLayout">
        <pc:chgData name="Jonas Bakko Enoksen" userId="S::jonas.bakko.enoksen@hemsedal.kommune.no::a4efc1e1-dea4-4568-b1c5-29059610c4b3" providerId="AD" clId="Web-{3734A6B5-9BA4-46D3-9644-66A62CE9A437}" dt="2021-02-04T12:39:18.384" v="44"/>
        <pc:sldMkLst>
          <pc:docMk/>
          <pc:sldMk cId="852222656" sldId="277"/>
        </pc:sldMkLst>
        <pc:spChg chg="mod ord">
          <ac:chgData name="Jonas Bakko Enoksen" userId="S::jonas.bakko.enoksen@hemsedal.kommune.no::a4efc1e1-dea4-4568-b1c5-29059610c4b3" providerId="AD" clId="Web-{3734A6B5-9BA4-46D3-9644-66A62CE9A437}" dt="2021-02-04T12:39:18.384" v="44"/>
          <ac:spMkLst>
            <pc:docMk/>
            <pc:sldMk cId="852222656" sldId="277"/>
            <ac:spMk id="2" creationId="{944D18BA-8AF0-4A67-A642-C972412AF642}"/>
          </ac:spMkLst>
        </pc:spChg>
        <pc:spChg chg="mod ord">
          <ac:chgData name="Jonas Bakko Enoksen" userId="S::jonas.bakko.enoksen@hemsedal.kommune.no::a4efc1e1-dea4-4568-b1c5-29059610c4b3" providerId="AD" clId="Web-{3734A6B5-9BA4-46D3-9644-66A62CE9A437}" dt="2021-02-04T12:39:18.384" v="44"/>
          <ac:spMkLst>
            <pc:docMk/>
            <pc:sldMk cId="852222656" sldId="277"/>
            <ac:spMk id="3" creationId="{FE1938E2-FF05-4289-8BDD-40D5F6C0C761}"/>
          </ac:spMkLst>
        </pc:spChg>
      </pc:sldChg>
      <pc:sldChg chg="addSp delSp modSp mod modClrScheme chgLayout">
        <pc:chgData name="Jonas Bakko Enoksen" userId="S::jonas.bakko.enoksen@hemsedal.kommune.no::a4efc1e1-dea4-4568-b1c5-29059610c4b3" providerId="AD" clId="Web-{3734A6B5-9BA4-46D3-9644-66A62CE9A437}" dt="2021-02-04T13:35:05.110" v="270" actId="1076"/>
        <pc:sldMkLst>
          <pc:docMk/>
          <pc:sldMk cId="3814771746" sldId="278"/>
        </pc:sldMkLst>
        <pc:spChg chg="mod ord">
          <ac:chgData name="Jonas Bakko Enoksen" userId="S::jonas.bakko.enoksen@hemsedal.kommune.no::a4efc1e1-dea4-4568-b1c5-29059610c4b3" providerId="AD" clId="Web-{3734A6B5-9BA4-46D3-9644-66A62CE9A437}" dt="2021-02-04T12:39:18.384" v="44"/>
          <ac:spMkLst>
            <pc:docMk/>
            <pc:sldMk cId="3814771746" sldId="278"/>
            <ac:spMk id="2" creationId="{1E0D1F0D-AD65-49FB-AC50-1A6FC81C159C}"/>
          </ac:spMkLst>
        </pc:spChg>
        <pc:spChg chg="mod ord">
          <ac:chgData name="Jonas Bakko Enoksen" userId="S::jonas.bakko.enoksen@hemsedal.kommune.no::a4efc1e1-dea4-4568-b1c5-29059610c4b3" providerId="AD" clId="Web-{3734A6B5-9BA4-46D3-9644-66A62CE9A437}" dt="2021-02-04T12:39:18.384" v="44"/>
          <ac:spMkLst>
            <pc:docMk/>
            <pc:sldMk cId="3814771746" sldId="278"/>
            <ac:spMk id="3" creationId="{53A4C83D-F36D-4A48-BCF3-F7B748F732BE}"/>
          </ac:spMkLst>
        </pc:spChg>
        <pc:picChg chg="add mod">
          <ac:chgData name="Jonas Bakko Enoksen" userId="S::jonas.bakko.enoksen@hemsedal.kommune.no::a4efc1e1-dea4-4568-b1c5-29059610c4b3" providerId="AD" clId="Web-{3734A6B5-9BA4-46D3-9644-66A62CE9A437}" dt="2021-02-04T13:35:05.110" v="270" actId="1076"/>
          <ac:picMkLst>
            <pc:docMk/>
            <pc:sldMk cId="3814771746" sldId="278"/>
            <ac:picMk id="4" creationId="{28ACDCCE-27A9-4AC0-80D7-ED3F4EF0E546}"/>
          </ac:picMkLst>
        </pc:picChg>
        <pc:picChg chg="add del mod">
          <ac:chgData name="Jonas Bakko Enoksen" userId="S::jonas.bakko.enoksen@hemsedal.kommune.no::a4efc1e1-dea4-4568-b1c5-29059610c4b3" providerId="AD" clId="Web-{3734A6B5-9BA4-46D3-9644-66A62CE9A437}" dt="2021-02-04T13:34:54.375" v="267"/>
          <ac:picMkLst>
            <pc:docMk/>
            <pc:sldMk cId="3814771746" sldId="278"/>
            <ac:picMk id="5" creationId="{F2A92EF4-F5A7-4285-B722-67754018C8A5}"/>
          </ac:picMkLst>
        </pc:picChg>
      </pc:sldChg>
      <pc:sldChg chg="modSp mod modClrScheme chgLayout">
        <pc:chgData name="Jonas Bakko Enoksen" userId="S::jonas.bakko.enoksen@hemsedal.kommune.no::a4efc1e1-dea4-4568-b1c5-29059610c4b3" providerId="AD" clId="Web-{3734A6B5-9BA4-46D3-9644-66A62CE9A437}" dt="2021-02-04T12:39:18.384" v="44"/>
        <pc:sldMkLst>
          <pc:docMk/>
          <pc:sldMk cId="346018010" sldId="279"/>
        </pc:sldMkLst>
        <pc:spChg chg="mod ord">
          <ac:chgData name="Jonas Bakko Enoksen" userId="S::jonas.bakko.enoksen@hemsedal.kommune.no::a4efc1e1-dea4-4568-b1c5-29059610c4b3" providerId="AD" clId="Web-{3734A6B5-9BA4-46D3-9644-66A62CE9A437}" dt="2021-02-04T12:39:18.384" v="44"/>
          <ac:spMkLst>
            <pc:docMk/>
            <pc:sldMk cId="346018010" sldId="279"/>
            <ac:spMk id="2" creationId="{6F0FD207-5AB3-44EB-BF41-42607C21560C}"/>
          </ac:spMkLst>
        </pc:spChg>
        <pc:spChg chg="mod ord">
          <ac:chgData name="Jonas Bakko Enoksen" userId="S::jonas.bakko.enoksen@hemsedal.kommune.no::a4efc1e1-dea4-4568-b1c5-29059610c4b3" providerId="AD" clId="Web-{3734A6B5-9BA4-46D3-9644-66A62CE9A437}" dt="2021-02-04T12:39:18.384" v="44"/>
          <ac:spMkLst>
            <pc:docMk/>
            <pc:sldMk cId="346018010" sldId="279"/>
            <ac:spMk id="3" creationId="{53552681-96C9-4651-B792-CE27D9606EA4}"/>
          </ac:spMkLst>
        </pc:spChg>
      </pc:sldChg>
      <pc:sldChg chg="modSp mod modClrScheme chgLayout">
        <pc:chgData name="Jonas Bakko Enoksen" userId="S::jonas.bakko.enoksen@hemsedal.kommune.no::a4efc1e1-dea4-4568-b1c5-29059610c4b3" providerId="AD" clId="Web-{3734A6B5-9BA4-46D3-9644-66A62CE9A437}" dt="2021-02-04T12:39:18.384" v="44"/>
        <pc:sldMkLst>
          <pc:docMk/>
          <pc:sldMk cId="256114770" sldId="280"/>
        </pc:sldMkLst>
        <pc:spChg chg="mod ord">
          <ac:chgData name="Jonas Bakko Enoksen" userId="S::jonas.bakko.enoksen@hemsedal.kommune.no::a4efc1e1-dea4-4568-b1c5-29059610c4b3" providerId="AD" clId="Web-{3734A6B5-9BA4-46D3-9644-66A62CE9A437}" dt="2021-02-04T12:39:18.384" v="44"/>
          <ac:spMkLst>
            <pc:docMk/>
            <pc:sldMk cId="256114770" sldId="280"/>
            <ac:spMk id="2" creationId="{CF42BFA5-6734-4B27-98DB-51E24B761749}"/>
          </ac:spMkLst>
        </pc:spChg>
        <pc:spChg chg="mod ord">
          <ac:chgData name="Jonas Bakko Enoksen" userId="S::jonas.bakko.enoksen@hemsedal.kommune.no::a4efc1e1-dea4-4568-b1c5-29059610c4b3" providerId="AD" clId="Web-{3734A6B5-9BA4-46D3-9644-66A62CE9A437}" dt="2021-02-04T12:39:18.384" v="44"/>
          <ac:spMkLst>
            <pc:docMk/>
            <pc:sldMk cId="256114770" sldId="280"/>
            <ac:spMk id="3" creationId="{8C26D650-EA8C-412A-887E-1B97E463D6CB}"/>
          </ac:spMkLst>
        </pc:spChg>
      </pc:sldChg>
      <pc:sldChg chg="delSp modSp mod modClrScheme delDesignElem chgLayout">
        <pc:chgData name="Jonas Bakko Enoksen" userId="S::jonas.bakko.enoksen@hemsedal.kommune.no::a4efc1e1-dea4-4568-b1c5-29059610c4b3" providerId="AD" clId="Web-{3734A6B5-9BA4-46D3-9644-66A62CE9A437}" dt="2021-02-04T12:39:18.384" v="44"/>
        <pc:sldMkLst>
          <pc:docMk/>
          <pc:sldMk cId="3962261614" sldId="281"/>
        </pc:sldMkLst>
        <pc:spChg chg="mod ord">
          <ac:chgData name="Jonas Bakko Enoksen" userId="S::jonas.bakko.enoksen@hemsedal.kommune.no::a4efc1e1-dea4-4568-b1c5-29059610c4b3" providerId="AD" clId="Web-{3734A6B5-9BA4-46D3-9644-66A62CE9A437}" dt="2021-02-04T12:39:18.384" v="44"/>
          <ac:spMkLst>
            <pc:docMk/>
            <pc:sldMk cId="3962261614" sldId="281"/>
            <ac:spMk id="2" creationId="{43A34C15-C081-4EE3-B467-466749582DEB}"/>
          </ac:spMkLst>
        </pc:spChg>
        <pc:spChg chg="mod ord">
          <ac:chgData name="Jonas Bakko Enoksen" userId="S::jonas.bakko.enoksen@hemsedal.kommune.no::a4efc1e1-dea4-4568-b1c5-29059610c4b3" providerId="AD" clId="Web-{3734A6B5-9BA4-46D3-9644-66A62CE9A437}" dt="2021-02-04T12:39:18.384" v="44"/>
          <ac:spMkLst>
            <pc:docMk/>
            <pc:sldMk cId="3962261614" sldId="281"/>
            <ac:spMk id="8" creationId="{61D312F0-C321-49ED-8009-81B45D1F738F}"/>
          </ac:spMkLst>
        </pc:spChg>
        <pc:spChg chg="del">
          <ac:chgData name="Jonas Bakko Enoksen" userId="S::jonas.bakko.enoksen@hemsedal.kommune.no::a4efc1e1-dea4-4568-b1c5-29059610c4b3" providerId="AD" clId="Web-{3734A6B5-9BA4-46D3-9644-66A62CE9A437}" dt="2021-02-04T12:34:06.983" v="40"/>
          <ac:spMkLst>
            <pc:docMk/>
            <pc:sldMk cId="3962261614" sldId="281"/>
            <ac:spMk id="13" creationId="{1ECAB1E8-8195-4748-BE71-FF806D86892E}"/>
          </ac:spMkLst>
        </pc:spChg>
        <pc:spChg chg="del">
          <ac:chgData name="Jonas Bakko Enoksen" userId="S::jonas.bakko.enoksen@hemsedal.kommune.no::a4efc1e1-dea4-4568-b1c5-29059610c4b3" providerId="AD" clId="Web-{3734A6B5-9BA4-46D3-9644-66A62CE9A437}" dt="2021-02-04T12:34:06.983" v="40"/>
          <ac:spMkLst>
            <pc:docMk/>
            <pc:sldMk cId="3962261614" sldId="281"/>
            <ac:spMk id="14" creationId="{57F6BDD4-E066-4008-8011-6CC31AEB4556}"/>
          </ac:spMkLst>
        </pc:spChg>
        <pc:spChg chg="del">
          <ac:chgData name="Jonas Bakko Enoksen" userId="S::jonas.bakko.enoksen@hemsedal.kommune.no::a4efc1e1-dea4-4568-b1c5-29059610c4b3" providerId="AD" clId="Web-{3734A6B5-9BA4-46D3-9644-66A62CE9A437}" dt="2021-02-04T12:34:06.983" v="40"/>
          <ac:spMkLst>
            <pc:docMk/>
            <pc:sldMk cId="3962261614" sldId="281"/>
            <ac:spMk id="15" creationId="{2711A8FB-68FC-45FC-B01E-38F809E2D439}"/>
          </ac:spMkLst>
        </pc:spChg>
        <pc:spChg chg="del">
          <ac:chgData name="Jonas Bakko Enoksen" userId="S::jonas.bakko.enoksen@hemsedal.kommune.no::a4efc1e1-dea4-4568-b1c5-29059610c4b3" providerId="AD" clId="Web-{3734A6B5-9BA4-46D3-9644-66A62CE9A437}" dt="2021-02-04T12:34:06.983" v="40"/>
          <ac:spMkLst>
            <pc:docMk/>
            <pc:sldMk cId="3962261614" sldId="281"/>
            <ac:spMk id="17" creationId="{2A865FE3-5FC9-4049-87CF-30019C46C0F5}"/>
          </ac:spMkLst>
        </pc:spChg>
      </pc:sldChg>
      <pc:sldChg chg="modSp mod modClrScheme chgLayout">
        <pc:chgData name="Jonas Bakko Enoksen" userId="S::jonas.bakko.enoksen@hemsedal.kommune.no::a4efc1e1-dea4-4568-b1c5-29059610c4b3" providerId="AD" clId="Web-{3734A6B5-9BA4-46D3-9644-66A62CE9A437}" dt="2021-02-04T12:39:18.384" v="44"/>
        <pc:sldMkLst>
          <pc:docMk/>
          <pc:sldMk cId="1906031708" sldId="282"/>
        </pc:sldMkLst>
        <pc:spChg chg="mod ord">
          <ac:chgData name="Jonas Bakko Enoksen" userId="S::jonas.bakko.enoksen@hemsedal.kommune.no::a4efc1e1-dea4-4568-b1c5-29059610c4b3" providerId="AD" clId="Web-{3734A6B5-9BA4-46D3-9644-66A62CE9A437}" dt="2021-02-04T12:39:18.384" v="44"/>
          <ac:spMkLst>
            <pc:docMk/>
            <pc:sldMk cId="1906031708" sldId="282"/>
            <ac:spMk id="2" creationId="{76BD60A7-9B3C-4C61-9A0A-288C257483F3}"/>
          </ac:spMkLst>
        </pc:spChg>
        <pc:spChg chg="mod ord">
          <ac:chgData name="Jonas Bakko Enoksen" userId="S::jonas.bakko.enoksen@hemsedal.kommune.no::a4efc1e1-dea4-4568-b1c5-29059610c4b3" providerId="AD" clId="Web-{3734A6B5-9BA4-46D3-9644-66A62CE9A437}" dt="2021-02-04T12:39:18.384" v="44"/>
          <ac:spMkLst>
            <pc:docMk/>
            <pc:sldMk cId="1906031708" sldId="282"/>
            <ac:spMk id="3" creationId="{CFFF4EE7-5897-469A-AA08-21C2A1A02359}"/>
          </ac:spMkLst>
        </pc:spChg>
      </pc:sldChg>
      <pc:sldChg chg="modSp mod modClrScheme chgLayout">
        <pc:chgData name="Jonas Bakko Enoksen" userId="S::jonas.bakko.enoksen@hemsedal.kommune.no::a4efc1e1-dea4-4568-b1c5-29059610c4b3" providerId="AD" clId="Web-{3734A6B5-9BA4-46D3-9644-66A62CE9A437}" dt="2021-02-04T12:39:18.384" v="44"/>
        <pc:sldMkLst>
          <pc:docMk/>
          <pc:sldMk cId="3002648582" sldId="283"/>
        </pc:sldMkLst>
        <pc:spChg chg="mod ord">
          <ac:chgData name="Jonas Bakko Enoksen" userId="S::jonas.bakko.enoksen@hemsedal.kommune.no::a4efc1e1-dea4-4568-b1c5-29059610c4b3" providerId="AD" clId="Web-{3734A6B5-9BA4-46D3-9644-66A62CE9A437}" dt="2021-02-04T12:39:18.384" v="44"/>
          <ac:spMkLst>
            <pc:docMk/>
            <pc:sldMk cId="3002648582" sldId="283"/>
            <ac:spMk id="2" creationId="{37A87708-5973-42AB-A99D-C4753DBE84A2}"/>
          </ac:spMkLst>
        </pc:spChg>
        <pc:spChg chg="mod ord">
          <ac:chgData name="Jonas Bakko Enoksen" userId="S::jonas.bakko.enoksen@hemsedal.kommune.no::a4efc1e1-dea4-4568-b1c5-29059610c4b3" providerId="AD" clId="Web-{3734A6B5-9BA4-46D3-9644-66A62CE9A437}" dt="2021-02-04T12:39:18.384" v="44"/>
          <ac:spMkLst>
            <pc:docMk/>
            <pc:sldMk cId="3002648582" sldId="283"/>
            <ac:spMk id="3" creationId="{A6B00250-5A79-46C7-B077-D64F8FF41D2C}"/>
          </ac:spMkLst>
        </pc:spChg>
      </pc:sldChg>
      <pc:sldChg chg="modSp mod modClrScheme chgLayout">
        <pc:chgData name="Jonas Bakko Enoksen" userId="S::jonas.bakko.enoksen@hemsedal.kommune.no::a4efc1e1-dea4-4568-b1c5-29059610c4b3" providerId="AD" clId="Web-{3734A6B5-9BA4-46D3-9644-66A62CE9A437}" dt="2021-02-04T12:39:18.384" v="44"/>
        <pc:sldMkLst>
          <pc:docMk/>
          <pc:sldMk cId="282458907" sldId="284"/>
        </pc:sldMkLst>
        <pc:spChg chg="mod ord">
          <ac:chgData name="Jonas Bakko Enoksen" userId="S::jonas.bakko.enoksen@hemsedal.kommune.no::a4efc1e1-dea4-4568-b1c5-29059610c4b3" providerId="AD" clId="Web-{3734A6B5-9BA4-46D3-9644-66A62CE9A437}" dt="2021-02-04T12:39:18.384" v="44"/>
          <ac:spMkLst>
            <pc:docMk/>
            <pc:sldMk cId="282458907" sldId="284"/>
            <ac:spMk id="2" creationId="{B949B125-CADF-4D8D-9758-FF3DBB86243C}"/>
          </ac:spMkLst>
        </pc:spChg>
        <pc:spChg chg="mod ord">
          <ac:chgData name="Jonas Bakko Enoksen" userId="S::jonas.bakko.enoksen@hemsedal.kommune.no::a4efc1e1-dea4-4568-b1c5-29059610c4b3" providerId="AD" clId="Web-{3734A6B5-9BA4-46D3-9644-66A62CE9A437}" dt="2021-02-04T12:39:18.384" v="44"/>
          <ac:spMkLst>
            <pc:docMk/>
            <pc:sldMk cId="282458907" sldId="284"/>
            <ac:spMk id="3" creationId="{E37F4A6C-5FE1-4543-862D-D0D24D347841}"/>
          </ac:spMkLst>
        </pc:spChg>
      </pc:sldChg>
      <pc:sldChg chg="modSp mod modClrScheme chgLayout">
        <pc:chgData name="Jonas Bakko Enoksen" userId="S::jonas.bakko.enoksen@hemsedal.kommune.no::a4efc1e1-dea4-4568-b1c5-29059610c4b3" providerId="AD" clId="Web-{3734A6B5-9BA4-46D3-9644-66A62CE9A437}" dt="2021-02-04T12:39:18.384" v="44"/>
        <pc:sldMkLst>
          <pc:docMk/>
          <pc:sldMk cId="106194091" sldId="285"/>
        </pc:sldMkLst>
        <pc:spChg chg="mod ord">
          <ac:chgData name="Jonas Bakko Enoksen" userId="S::jonas.bakko.enoksen@hemsedal.kommune.no::a4efc1e1-dea4-4568-b1c5-29059610c4b3" providerId="AD" clId="Web-{3734A6B5-9BA4-46D3-9644-66A62CE9A437}" dt="2021-02-04T12:39:18.384" v="44"/>
          <ac:spMkLst>
            <pc:docMk/>
            <pc:sldMk cId="106194091" sldId="285"/>
            <ac:spMk id="2" creationId="{6DA77929-08AE-4028-861C-5B7A684BA6E3}"/>
          </ac:spMkLst>
        </pc:spChg>
        <pc:spChg chg="mod ord">
          <ac:chgData name="Jonas Bakko Enoksen" userId="S::jonas.bakko.enoksen@hemsedal.kommune.no::a4efc1e1-dea4-4568-b1c5-29059610c4b3" providerId="AD" clId="Web-{3734A6B5-9BA4-46D3-9644-66A62CE9A437}" dt="2021-02-04T12:39:18.384" v="44"/>
          <ac:spMkLst>
            <pc:docMk/>
            <pc:sldMk cId="106194091" sldId="285"/>
            <ac:spMk id="3" creationId="{7B40A6FE-B0C6-40EB-916F-E435658A0A40}"/>
          </ac:spMkLst>
        </pc:spChg>
      </pc:sldChg>
      <pc:sldChg chg="modSp mod modClrScheme chgLayout">
        <pc:chgData name="Jonas Bakko Enoksen" userId="S::jonas.bakko.enoksen@hemsedal.kommune.no::a4efc1e1-dea4-4568-b1c5-29059610c4b3" providerId="AD" clId="Web-{3734A6B5-9BA4-46D3-9644-66A62CE9A437}" dt="2021-02-04T12:39:18.384" v="44"/>
        <pc:sldMkLst>
          <pc:docMk/>
          <pc:sldMk cId="1338871103" sldId="286"/>
        </pc:sldMkLst>
        <pc:spChg chg="mod ord">
          <ac:chgData name="Jonas Bakko Enoksen" userId="S::jonas.bakko.enoksen@hemsedal.kommune.no::a4efc1e1-dea4-4568-b1c5-29059610c4b3" providerId="AD" clId="Web-{3734A6B5-9BA4-46D3-9644-66A62CE9A437}" dt="2021-02-04T12:39:18.384" v="44"/>
          <ac:spMkLst>
            <pc:docMk/>
            <pc:sldMk cId="1338871103" sldId="286"/>
            <ac:spMk id="2" creationId="{2BB8A00E-1B3C-4D23-81D7-A26A8025E9E6}"/>
          </ac:spMkLst>
        </pc:spChg>
        <pc:spChg chg="mod ord">
          <ac:chgData name="Jonas Bakko Enoksen" userId="S::jonas.bakko.enoksen@hemsedal.kommune.no::a4efc1e1-dea4-4568-b1c5-29059610c4b3" providerId="AD" clId="Web-{3734A6B5-9BA4-46D3-9644-66A62CE9A437}" dt="2021-02-04T12:39:18.384" v="44"/>
          <ac:spMkLst>
            <pc:docMk/>
            <pc:sldMk cId="1338871103" sldId="286"/>
            <ac:spMk id="3" creationId="{BD2E8419-72BD-43A0-9C9C-2A3FD428C3F6}"/>
          </ac:spMkLst>
        </pc:spChg>
      </pc:sldChg>
      <pc:sldChg chg="modSp mod modClrScheme chgLayout">
        <pc:chgData name="Jonas Bakko Enoksen" userId="S::jonas.bakko.enoksen@hemsedal.kommune.no::a4efc1e1-dea4-4568-b1c5-29059610c4b3" providerId="AD" clId="Web-{3734A6B5-9BA4-46D3-9644-66A62CE9A437}" dt="2021-02-04T12:39:18.384" v="44"/>
        <pc:sldMkLst>
          <pc:docMk/>
          <pc:sldMk cId="3915942015" sldId="287"/>
        </pc:sldMkLst>
        <pc:spChg chg="mod ord">
          <ac:chgData name="Jonas Bakko Enoksen" userId="S::jonas.bakko.enoksen@hemsedal.kommune.no::a4efc1e1-dea4-4568-b1c5-29059610c4b3" providerId="AD" clId="Web-{3734A6B5-9BA4-46D3-9644-66A62CE9A437}" dt="2021-02-04T12:39:18.384" v="44"/>
          <ac:spMkLst>
            <pc:docMk/>
            <pc:sldMk cId="3915942015" sldId="287"/>
            <ac:spMk id="2" creationId="{C0FA4B0E-2D88-4454-9E07-0B6A86CF94BF}"/>
          </ac:spMkLst>
        </pc:spChg>
        <pc:spChg chg="mod ord">
          <ac:chgData name="Jonas Bakko Enoksen" userId="S::jonas.bakko.enoksen@hemsedal.kommune.no::a4efc1e1-dea4-4568-b1c5-29059610c4b3" providerId="AD" clId="Web-{3734A6B5-9BA4-46D3-9644-66A62CE9A437}" dt="2021-02-04T12:39:18.384" v="44"/>
          <ac:spMkLst>
            <pc:docMk/>
            <pc:sldMk cId="3915942015" sldId="287"/>
            <ac:spMk id="3" creationId="{DF1C850C-2C54-4E3B-89BB-22C49CDAEFB6}"/>
          </ac:spMkLst>
        </pc:spChg>
      </pc:sldChg>
      <pc:sldChg chg="addSp delSp modSp new del mod ord modClrScheme chgLayout">
        <pc:chgData name="Jonas Bakko Enoksen" userId="S::jonas.bakko.enoksen@hemsedal.kommune.no::a4efc1e1-dea4-4568-b1c5-29059610c4b3" providerId="AD" clId="Web-{3734A6B5-9BA4-46D3-9644-66A62CE9A437}" dt="2021-02-04T12:59:10.738" v="202"/>
        <pc:sldMkLst>
          <pc:docMk/>
          <pc:sldMk cId="3857600159" sldId="288"/>
        </pc:sldMkLst>
        <pc:spChg chg="mod ord">
          <ac:chgData name="Jonas Bakko Enoksen" userId="S::jonas.bakko.enoksen@hemsedal.kommune.no::a4efc1e1-dea4-4568-b1c5-29059610c4b3" providerId="AD" clId="Web-{3734A6B5-9BA4-46D3-9644-66A62CE9A437}" dt="2021-02-04T12:39:18.384" v="44"/>
          <ac:spMkLst>
            <pc:docMk/>
            <pc:sldMk cId="3857600159" sldId="288"/>
            <ac:spMk id="2" creationId="{66C4FBD8-61CF-4FD4-8023-FCB993EF6ECB}"/>
          </ac:spMkLst>
        </pc:spChg>
        <pc:spChg chg="mod ord">
          <ac:chgData name="Jonas Bakko Enoksen" userId="S::jonas.bakko.enoksen@hemsedal.kommune.no::a4efc1e1-dea4-4568-b1c5-29059610c4b3" providerId="AD" clId="Web-{3734A6B5-9BA4-46D3-9644-66A62CE9A437}" dt="2021-02-04T12:57:56.689" v="185" actId="20577"/>
          <ac:spMkLst>
            <pc:docMk/>
            <pc:sldMk cId="3857600159" sldId="288"/>
            <ac:spMk id="3" creationId="{9C8F0324-1A6F-443D-BE13-F73E72F2B023}"/>
          </ac:spMkLst>
        </pc:spChg>
        <pc:spChg chg="add del mod">
          <ac:chgData name="Jonas Bakko Enoksen" userId="S::jonas.bakko.enoksen@hemsedal.kommune.no::a4efc1e1-dea4-4568-b1c5-29059610c4b3" providerId="AD" clId="Web-{3734A6B5-9BA4-46D3-9644-66A62CE9A437}" dt="2021-02-04T12:57:02.171" v="179"/>
          <ac:spMkLst>
            <pc:docMk/>
            <pc:sldMk cId="3857600159" sldId="288"/>
            <ac:spMk id="5" creationId="{C348FD10-C4E1-41D6-B0DD-D7CF57B8EADD}"/>
          </ac:spMkLst>
        </pc:spChg>
        <pc:picChg chg="add del mod">
          <ac:chgData name="Jonas Bakko Enoksen" userId="S::jonas.bakko.enoksen@hemsedal.kommune.no::a4efc1e1-dea4-4568-b1c5-29059610c4b3" providerId="AD" clId="Web-{3734A6B5-9BA4-46D3-9644-66A62CE9A437}" dt="2021-02-04T12:57:36.688" v="182"/>
          <ac:picMkLst>
            <pc:docMk/>
            <pc:sldMk cId="3857600159" sldId="288"/>
            <ac:picMk id="4" creationId="{8C237623-EBFF-4342-9B38-711C69086186}"/>
          </ac:picMkLst>
        </pc:picChg>
      </pc:sldChg>
      <pc:sldChg chg="addSp modSp new mod setBg">
        <pc:chgData name="Jonas Bakko Enoksen" userId="S::jonas.bakko.enoksen@hemsedal.kommune.no::a4efc1e1-dea4-4568-b1c5-29059610c4b3" providerId="AD" clId="Web-{3734A6B5-9BA4-46D3-9644-66A62CE9A437}" dt="2021-02-04T12:59:06.238" v="201" actId="20577"/>
        <pc:sldMkLst>
          <pc:docMk/>
          <pc:sldMk cId="3316360478" sldId="289"/>
        </pc:sldMkLst>
        <pc:spChg chg="mod">
          <ac:chgData name="Jonas Bakko Enoksen" userId="S::jonas.bakko.enoksen@hemsedal.kommune.no::a4efc1e1-dea4-4568-b1c5-29059610c4b3" providerId="AD" clId="Web-{3734A6B5-9BA4-46D3-9644-66A62CE9A437}" dt="2021-02-04T12:57:27.828" v="181" actId="20577"/>
          <ac:spMkLst>
            <pc:docMk/>
            <pc:sldMk cId="3316360478" sldId="289"/>
            <ac:spMk id="2" creationId="{85E4B9D9-2EDA-4949-BAFA-8E4F8081933E}"/>
          </ac:spMkLst>
        </pc:spChg>
        <pc:spChg chg="mod">
          <ac:chgData name="Jonas Bakko Enoksen" userId="S::jonas.bakko.enoksen@hemsedal.kommune.no::a4efc1e1-dea4-4568-b1c5-29059610c4b3" providerId="AD" clId="Web-{3734A6B5-9BA4-46D3-9644-66A62CE9A437}" dt="2021-02-04T12:59:06.238" v="201" actId="20577"/>
          <ac:spMkLst>
            <pc:docMk/>
            <pc:sldMk cId="3316360478" sldId="289"/>
            <ac:spMk id="3" creationId="{16E848F8-4154-475D-BCBE-EB37326FC2E3}"/>
          </ac:spMkLst>
        </pc:spChg>
        <pc:spChg chg="add">
          <ac:chgData name="Jonas Bakko Enoksen" userId="S::jonas.bakko.enoksen@hemsedal.kommune.no::a4efc1e1-dea4-4568-b1c5-29059610c4b3" providerId="AD" clId="Web-{3734A6B5-9BA4-46D3-9644-66A62CE9A437}" dt="2021-02-04T12:54:49.104" v="168"/>
          <ac:spMkLst>
            <pc:docMk/>
            <pc:sldMk cId="3316360478" sldId="289"/>
            <ac:spMk id="8" creationId="{8BCFA5F4-1A8E-48F5-9209-7F24485B1D78}"/>
          </ac:spMkLst>
        </pc:spChg>
        <pc:spChg chg="add">
          <ac:chgData name="Jonas Bakko Enoksen" userId="S::jonas.bakko.enoksen@hemsedal.kommune.no::a4efc1e1-dea4-4568-b1c5-29059610c4b3" providerId="AD" clId="Web-{3734A6B5-9BA4-46D3-9644-66A62CE9A437}" dt="2021-02-04T12:54:49.104" v="168"/>
          <ac:spMkLst>
            <pc:docMk/>
            <pc:sldMk cId="3316360478" sldId="289"/>
            <ac:spMk id="10" creationId="{A8074621-AE44-40C4-8323-DF5185BC954E}"/>
          </ac:spMkLst>
        </pc:spChg>
        <pc:picChg chg="add mod">
          <ac:chgData name="Jonas Bakko Enoksen" userId="S::jonas.bakko.enoksen@hemsedal.kommune.no::a4efc1e1-dea4-4568-b1c5-29059610c4b3" providerId="AD" clId="Web-{3734A6B5-9BA4-46D3-9644-66A62CE9A437}" dt="2021-02-04T12:57:44.282" v="184" actId="1076"/>
          <ac:picMkLst>
            <pc:docMk/>
            <pc:sldMk cId="3316360478" sldId="289"/>
            <ac:picMk id="4" creationId="{C2489D60-490D-4E37-B9AA-863C808F2583}"/>
          </ac:picMkLst>
        </pc:picChg>
      </pc:sldChg>
      <pc:sldChg chg="addSp modSp new mod setBg">
        <pc:chgData name="Jonas Bakko Enoksen" userId="S::jonas.bakko.enoksen@hemsedal.kommune.no::a4efc1e1-dea4-4568-b1c5-29059610c4b3" providerId="AD" clId="Web-{3734A6B5-9BA4-46D3-9644-66A62CE9A437}" dt="2021-02-04T13:02:07.573" v="213" actId="20577"/>
        <pc:sldMkLst>
          <pc:docMk/>
          <pc:sldMk cId="1337580477" sldId="290"/>
        </pc:sldMkLst>
        <pc:spChg chg="mod">
          <ac:chgData name="Jonas Bakko Enoksen" userId="S::jonas.bakko.enoksen@hemsedal.kommune.no::a4efc1e1-dea4-4568-b1c5-29059610c4b3" providerId="AD" clId="Web-{3734A6B5-9BA4-46D3-9644-66A62CE9A437}" dt="2021-02-04T12:54:56.808" v="169"/>
          <ac:spMkLst>
            <pc:docMk/>
            <pc:sldMk cId="1337580477" sldId="290"/>
            <ac:spMk id="2" creationId="{764493D2-212B-41A6-AAAE-FECCD9081BA1}"/>
          </ac:spMkLst>
        </pc:spChg>
        <pc:spChg chg="mod">
          <ac:chgData name="Jonas Bakko Enoksen" userId="S::jonas.bakko.enoksen@hemsedal.kommune.no::a4efc1e1-dea4-4568-b1c5-29059610c4b3" providerId="AD" clId="Web-{3734A6B5-9BA4-46D3-9644-66A62CE9A437}" dt="2021-02-04T13:02:07.573" v="213" actId="20577"/>
          <ac:spMkLst>
            <pc:docMk/>
            <pc:sldMk cId="1337580477" sldId="290"/>
            <ac:spMk id="3" creationId="{21EA9BD6-CDCD-4225-BAF6-1E918F23F492}"/>
          </ac:spMkLst>
        </pc:spChg>
        <pc:spChg chg="add">
          <ac:chgData name="Jonas Bakko Enoksen" userId="S::jonas.bakko.enoksen@hemsedal.kommune.no::a4efc1e1-dea4-4568-b1c5-29059610c4b3" providerId="AD" clId="Web-{3734A6B5-9BA4-46D3-9644-66A62CE9A437}" dt="2021-02-04T12:54:56.808" v="169"/>
          <ac:spMkLst>
            <pc:docMk/>
            <pc:sldMk cId="1337580477" sldId="290"/>
            <ac:spMk id="8" creationId="{8BCFA5F4-1A8E-48F5-9209-7F24485B1D78}"/>
          </ac:spMkLst>
        </pc:spChg>
        <pc:spChg chg="add">
          <ac:chgData name="Jonas Bakko Enoksen" userId="S::jonas.bakko.enoksen@hemsedal.kommune.no::a4efc1e1-dea4-4568-b1c5-29059610c4b3" providerId="AD" clId="Web-{3734A6B5-9BA4-46D3-9644-66A62CE9A437}" dt="2021-02-04T12:54:56.808" v="169"/>
          <ac:spMkLst>
            <pc:docMk/>
            <pc:sldMk cId="1337580477" sldId="290"/>
            <ac:spMk id="10" creationId="{A8074621-AE44-40C4-8323-DF5185BC954E}"/>
          </ac:spMkLst>
        </pc:spChg>
      </pc:sldChg>
      <pc:sldChg chg="addSp modSp new mod setBg">
        <pc:chgData name="Jonas Bakko Enoksen" userId="S::jonas.bakko.enoksen@hemsedal.kommune.no::a4efc1e1-dea4-4568-b1c5-29059610c4b3" providerId="AD" clId="Web-{3734A6B5-9BA4-46D3-9644-66A62CE9A437}" dt="2021-02-04T13:03:32.294" v="232" actId="14100"/>
        <pc:sldMkLst>
          <pc:docMk/>
          <pc:sldMk cId="2090165712" sldId="291"/>
        </pc:sldMkLst>
        <pc:spChg chg="mod">
          <ac:chgData name="Jonas Bakko Enoksen" userId="S::jonas.bakko.enoksen@hemsedal.kommune.no::a4efc1e1-dea4-4568-b1c5-29059610c4b3" providerId="AD" clId="Web-{3734A6B5-9BA4-46D3-9644-66A62CE9A437}" dt="2021-02-04T12:55:03.167" v="170"/>
          <ac:spMkLst>
            <pc:docMk/>
            <pc:sldMk cId="2090165712" sldId="291"/>
            <ac:spMk id="2" creationId="{04F2C448-0ECE-42A8-AAF3-741FEC6389B9}"/>
          </ac:spMkLst>
        </pc:spChg>
        <pc:spChg chg="mod">
          <ac:chgData name="Jonas Bakko Enoksen" userId="S::jonas.bakko.enoksen@hemsedal.kommune.no::a4efc1e1-dea4-4568-b1c5-29059610c4b3" providerId="AD" clId="Web-{3734A6B5-9BA4-46D3-9644-66A62CE9A437}" dt="2021-02-04T13:03:32.294" v="232" actId="14100"/>
          <ac:spMkLst>
            <pc:docMk/>
            <pc:sldMk cId="2090165712" sldId="291"/>
            <ac:spMk id="3" creationId="{146D4C88-AF07-479A-A880-CF00667B3A3B}"/>
          </ac:spMkLst>
        </pc:spChg>
        <pc:spChg chg="add">
          <ac:chgData name="Jonas Bakko Enoksen" userId="S::jonas.bakko.enoksen@hemsedal.kommune.no::a4efc1e1-dea4-4568-b1c5-29059610c4b3" providerId="AD" clId="Web-{3734A6B5-9BA4-46D3-9644-66A62CE9A437}" dt="2021-02-04T12:55:03.167" v="170"/>
          <ac:spMkLst>
            <pc:docMk/>
            <pc:sldMk cId="2090165712" sldId="291"/>
            <ac:spMk id="8" creationId="{8BCFA5F4-1A8E-48F5-9209-7F24485B1D78}"/>
          </ac:spMkLst>
        </pc:spChg>
        <pc:spChg chg="add">
          <ac:chgData name="Jonas Bakko Enoksen" userId="S::jonas.bakko.enoksen@hemsedal.kommune.no::a4efc1e1-dea4-4568-b1c5-29059610c4b3" providerId="AD" clId="Web-{3734A6B5-9BA4-46D3-9644-66A62CE9A437}" dt="2021-02-04T12:55:03.167" v="170"/>
          <ac:spMkLst>
            <pc:docMk/>
            <pc:sldMk cId="2090165712" sldId="291"/>
            <ac:spMk id="10" creationId="{A8074621-AE44-40C4-8323-DF5185BC954E}"/>
          </ac:spMkLst>
        </pc:spChg>
      </pc:sldChg>
      <pc:sldChg chg="addSp modSp new mod setBg">
        <pc:chgData name="Jonas Bakko Enoksen" userId="S::jonas.bakko.enoksen@hemsedal.kommune.no::a4efc1e1-dea4-4568-b1c5-29059610c4b3" providerId="AD" clId="Web-{3734A6B5-9BA4-46D3-9644-66A62CE9A437}" dt="2021-02-04T13:06:11.159" v="249" actId="20577"/>
        <pc:sldMkLst>
          <pc:docMk/>
          <pc:sldMk cId="3847201028" sldId="292"/>
        </pc:sldMkLst>
        <pc:spChg chg="mod">
          <ac:chgData name="Jonas Bakko Enoksen" userId="S::jonas.bakko.enoksen@hemsedal.kommune.no::a4efc1e1-dea4-4568-b1c5-29059610c4b3" providerId="AD" clId="Web-{3734A6B5-9BA4-46D3-9644-66A62CE9A437}" dt="2021-02-04T12:55:08.417" v="171"/>
          <ac:spMkLst>
            <pc:docMk/>
            <pc:sldMk cId="3847201028" sldId="292"/>
            <ac:spMk id="2" creationId="{9E641E20-6A43-4BBE-A5ED-1B207ED79E6F}"/>
          </ac:spMkLst>
        </pc:spChg>
        <pc:spChg chg="mod">
          <ac:chgData name="Jonas Bakko Enoksen" userId="S::jonas.bakko.enoksen@hemsedal.kommune.no::a4efc1e1-dea4-4568-b1c5-29059610c4b3" providerId="AD" clId="Web-{3734A6B5-9BA4-46D3-9644-66A62CE9A437}" dt="2021-02-04T13:06:11.159" v="249" actId="20577"/>
          <ac:spMkLst>
            <pc:docMk/>
            <pc:sldMk cId="3847201028" sldId="292"/>
            <ac:spMk id="3" creationId="{80102569-00E1-4A5F-8ED3-7AEE7861E118}"/>
          </ac:spMkLst>
        </pc:spChg>
        <pc:spChg chg="add">
          <ac:chgData name="Jonas Bakko Enoksen" userId="S::jonas.bakko.enoksen@hemsedal.kommune.no::a4efc1e1-dea4-4568-b1c5-29059610c4b3" providerId="AD" clId="Web-{3734A6B5-9BA4-46D3-9644-66A62CE9A437}" dt="2021-02-04T12:55:08.417" v="171"/>
          <ac:spMkLst>
            <pc:docMk/>
            <pc:sldMk cId="3847201028" sldId="292"/>
            <ac:spMk id="8" creationId="{8BCFA5F4-1A8E-48F5-9209-7F24485B1D78}"/>
          </ac:spMkLst>
        </pc:spChg>
        <pc:spChg chg="add">
          <ac:chgData name="Jonas Bakko Enoksen" userId="S::jonas.bakko.enoksen@hemsedal.kommune.no::a4efc1e1-dea4-4568-b1c5-29059610c4b3" providerId="AD" clId="Web-{3734A6B5-9BA4-46D3-9644-66A62CE9A437}" dt="2021-02-04T12:55:08.417" v="171"/>
          <ac:spMkLst>
            <pc:docMk/>
            <pc:sldMk cId="3847201028" sldId="292"/>
            <ac:spMk id="10" creationId="{A8074621-AE44-40C4-8323-DF5185BC954E}"/>
          </ac:spMkLst>
        </pc:spChg>
      </pc:sldChg>
      <pc:sldChg chg="modSp add replId">
        <pc:chgData name="Jonas Bakko Enoksen" userId="S::jonas.bakko.enoksen@hemsedal.kommune.no::a4efc1e1-dea4-4568-b1c5-29059610c4b3" providerId="AD" clId="Web-{3734A6B5-9BA4-46D3-9644-66A62CE9A437}" dt="2021-02-04T13:01:25.305" v="204" actId="14100"/>
        <pc:sldMkLst>
          <pc:docMk/>
          <pc:sldMk cId="4026336534" sldId="293"/>
        </pc:sldMkLst>
        <pc:spChg chg="mod">
          <ac:chgData name="Jonas Bakko Enoksen" userId="S::jonas.bakko.enoksen@hemsedal.kommune.no::a4efc1e1-dea4-4568-b1c5-29059610c4b3" providerId="AD" clId="Web-{3734A6B5-9BA4-46D3-9644-66A62CE9A437}" dt="2021-02-04T13:01:25.305" v="204" actId="14100"/>
          <ac:spMkLst>
            <pc:docMk/>
            <pc:sldMk cId="4026336534" sldId="293"/>
            <ac:spMk id="3" creationId="{16E848F8-4154-475D-BCBE-EB37326FC2E3}"/>
          </ac:spMkLst>
        </pc:spChg>
      </pc:sldChg>
      <pc:sldChg chg="add replId">
        <pc:chgData name="Jonas Bakko Enoksen" userId="S::jonas.bakko.enoksen@hemsedal.kommune.no::a4efc1e1-dea4-4568-b1c5-29059610c4b3" providerId="AD" clId="Web-{3734A6B5-9BA4-46D3-9644-66A62CE9A437}" dt="2021-02-04T12:57:12.437" v="180"/>
        <pc:sldMkLst>
          <pc:docMk/>
          <pc:sldMk cId="3303355975" sldId="294"/>
        </pc:sldMkLst>
      </pc:sldChg>
      <pc:sldMasterChg chg="del delSldLayout">
        <pc:chgData name="Jonas Bakko Enoksen" userId="S::jonas.bakko.enoksen@hemsedal.kommune.no::a4efc1e1-dea4-4568-b1c5-29059610c4b3" providerId="AD" clId="Web-{3734A6B5-9BA4-46D3-9644-66A62CE9A437}" dt="2021-02-04T12:34:06.983" v="40"/>
        <pc:sldMasterMkLst>
          <pc:docMk/>
          <pc:sldMasterMk cId="1395663527" sldId="2147483648"/>
        </pc:sldMasterMkLst>
        <pc:sldLayoutChg chg="del">
          <pc:chgData name="Jonas Bakko Enoksen" userId="S::jonas.bakko.enoksen@hemsedal.kommune.no::a4efc1e1-dea4-4568-b1c5-29059610c4b3" providerId="AD" clId="Web-{3734A6B5-9BA4-46D3-9644-66A62CE9A437}" dt="2021-02-04T12:34:06.983" v="40"/>
          <pc:sldLayoutMkLst>
            <pc:docMk/>
            <pc:sldMasterMk cId="1395663527" sldId="2147483648"/>
            <pc:sldLayoutMk cId="2745120023" sldId="2147483649"/>
          </pc:sldLayoutMkLst>
        </pc:sldLayoutChg>
        <pc:sldLayoutChg chg="del">
          <pc:chgData name="Jonas Bakko Enoksen" userId="S::jonas.bakko.enoksen@hemsedal.kommune.no::a4efc1e1-dea4-4568-b1c5-29059610c4b3" providerId="AD" clId="Web-{3734A6B5-9BA4-46D3-9644-66A62CE9A437}" dt="2021-02-04T12:34:06.983" v="40"/>
          <pc:sldLayoutMkLst>
            <pc:docMk/>
            <pc:sldMasterMk cId="1395663527" sldId="2147483648"/>
            <pc:sldLayoutMk cId="765060819" sldId="2147483650"/>
          </pc:sldLayoutMkLst>
        </pc:sldLayoutChg>
        <pc:sldLayoutChg chg="del">
          <pc:chgData name="Jonas Bakko Enoksen" userId="S::jonas.bakko.enoksen@hemsedal.kommune.no::a4efc1e1-dea4-4568-b1c5-29059610c4b3" providerId="AD" clId="Web-{3734A6B5-9BA4-46D3-9644-66A62CE9A437}" dt="2021-02-04T12:34:06.983" v="40"/>
          <pc:sldLayoutMkLst>
            <pc:docMk/>
            <pc:sldMasterMk cId="1395663527" sldId="2147483648"/>
            <pc:sldLayoutMk cId="1088247663" sldId="2147483651"/>
          </pc:sldLayoutMkLst>
        </pc:sldLayoutChg>
        <pc:sldLayoutChg chg="del">
          <pc:chgData name="Jonas Bakko Enoksen" userId="S::jonas.bakko.enoksen@hemsedal.kommune.no::a4efc1e1-dea4-4568-b1c5-29059610c4b3" providerId="AD" clId="Web-{3734A6B5-9BA4-46D3-9644-66A62CE9A437}" dt="2021-02-04T12:34:06.983" v="40"/>
          <pc:sldLayoutMkLst>
            <pc:docMk/>
            <pc:sldMasterMk cId="1395663527" sldId="2147483648"/>
            <pc:sldLayoutMk cId="2020979912" sldId="2147483652"/>
          </pc:sldLayoutMkLst>
        </pc:sldLayoutChg>
        <pc:sldLayoutChg chg="del">
          <pc:chgData name="Jonas Bakko Enoksen" userId="S::jonas.bakko.enoksen@hemsedal.kommune.no::a4efc1e1-dea4-4568-b1c5-29059610c4b3" providerId="AD" clId="Web-{3734A6B5-9BA4-46D3-9644-66A62CE9A437}" dt="2021-02-04T12:34:06.983" v="40"/>
          <pc:sldLayoutMkLst>
            <pc:docMk/>
            <pc:sldMasterMk cId="1395663527" sldId="2147483648"/>
            <pc:sldLayoutMk cId="2627920424" sldId="2147483653"/>
          </pc:sldLayoutMkLst>
        </pc:sldLayoutChg>
        <pc:sldLayoutChg chg="del">
          <pc:chgData name="Jonas Bakko Enoksen" userId="S::jonas.bakko.enoksen@hemsedal.kommune.no::a4efc1e1-dea4-4568-b1c5-29059610c4b3" providerId="AD" clId="Web-{3734A6B5-9BA4-46D3-9644-66A62CE9A437}" dt="2021-02-04T12:34:06.983" v="40"/>
          <pc:sldLayoutMkLst>
            <pc:docMk/>
            <pc:sldMasterMk cId="1395663527" sldId="2147483648"/>
            <pc:sldLayoutMk cId="894174973" sldId="2147483654"/>
          </pc:sldLayoutMkLst>
        </pc:sldLayoutChg>
        <pc:sldLayoutChg chg="del">
          <pc:chgData name="Jonas Bakko Enoksen" userId="S::jonas.bakko.enoksen@hemsedal.kommune.no::a4efc1e1-dea4-4568-b1c5-29059610c4b3" providerId="AD" clId="Web-{3734A6B5-9BA4-46D3-9644-66A62CE9A437}" dt="2021-02-04T12:34:06.983" v="40"/>
          <pc:sldLayoutMkLst>
            <pc:docMk/>
            <pc:sldMasterMk cId="1395663527" sldId="2147483648"/>
            <pc:sldLayoutMk cId="649363317" sldId="2147483655"/>
          </pc:sldLayoutMkLst>
        </pc:sldLayoutChg>
        <pc:sldLayoutChg chg="del">
          <pc:chgData name="Jonas Bakko Enoksen" userId="S::jonas.bakko.enoksen@hemsedal.kommune.no::a4efc1e1-dea4-4568-b1c5-29059610c4b3" providerId="AD" clId="Web-{3734A6B5-9BA4-46D3-9644-66A62CE9A437}" dt="2021-02-04T12:34:06.983" v="40"/>
          <pc:sldLayoutMkLst>
            <pc:docMk/>
            <pc:sldMasterMk cId="1395663527" sldId="2147483648"/>
            <pc:sldLayoutMk cId="334008157" sldId="2147483656"/>
          </pc:sldLayoutMkLst>
        </pc:sldLayoutChg>
        <pc:sldLayoutChg chg="del">
          <pc:chgData name="Jonas Bakko Enoksen" userId="S::jonas.bakko.enoksen@hemsedal.kommune.no::a4efc1e1-dea4-4568-b1c5-29059610c4b3" providerId="AD" clId="Web-{3734A6B5-9BA4-46D3-9644-66A62CE9A437}" dt="2021-02-04T12:34:06.983" v="40"/>
          <pc:sldLayoutMkLst>
            <pc:docMk/>
            <pc:sldMasterMk cId="1395663527" sldId="2147483648"/>
            <pc:sldLayoutMk cId="1791070329" sldId="2147483657"/>
          </pc:sldLayoutMkLst>
        </pc:sldLayoutChg>
        <pc:sldLayoutChg chg="del">
          <pc:chgData name="Jonas Bakko Enoksen" userId="S::jonas.bakko.enoksen@hemsedal.kommune.no::a4efc1e1-dea4-4568-b1c5-29059610c4b3" providerId="AD" clId="Web-{3734A6B5-9BA4-46D3-9644-66A62CE9A437}" dt="2021-02-04T12:34:06.983" v="40"/>
          <pc:sldLayoutMkLst>
            <pc:docMk/>
            <pc:sldMasterMk cId="1395663527" sldId="2147483648"/>
            <pc:sldLayoutMk cId="1709001856" sldId="2147483658"/>
          </pc:sldLayoutMkLst>
        </pc:sldLayoutChg>
        <pc:sldLayoutChg chg="del">
          <pc:chgData name="Jonas Bakko Enoksen" userId="S::jonas.bakko.enoksen@hemsedal.kommune.no::a4efc1e1-dea4-4568-b1c5-29059610c4b3" providerId="AD" clId="Web-{3734A6B5-9BA4-46D3-9644-66A62CE9A437}" dt="2021-02-04T12:34:06.983" v="40"/>
          <pc:sldLayoutMkLst>
            <pc:docMk/>
            <pc:sldMasterMk cId="1395663527" sldId="2147483648"/>
            <pc:sldLayoutMk cId="2390122908" sldId="2147483659"/>
          </pc:sldLayoutMkLst>
        </pc:sldLayoutChg>
      </pc:sldMasterChg>
      <pc:sldMasterChg chg="add del addSldLayout delSldLayout modSldLayout">
        <pc:chgData name="Jonas Bakko Enoksen" userId="S::jonas.bakko.enoksen@hemsedal.kommune.no::a4efc1e1-dea4-4568-b1c5-29059610c4b3" providerId="AD" clId="Web-{3734A6B5-9BA4-46D3-9644-66A62CE9A437}" dt="2021-02-04T12:37:00.958" v="41"/>
        <pc:sldMasterMkLst>
          <pc:docMk/>
          <pc:sldMasterMk cId="372719799" sldId="2147483660"/>
        </pc:sldMasterMkLst>
        <pc:sldLayoutChg chg="add del mod replId">
          <pc:chgData name="Jonas Bakko Enoksen" userId="S::jonas.bakko.enoksen@hemsedal.kommune.no::a4efc1e1-dea4-4568-b1c5-29059610c4b3" providerId="AD" clId="Web-{3734A6B5-9BA4-46D3-9644-66A62CE9A437}" dt="2021-02-04T12:37:00.958" v="41"/>
          <pc:sldLayoutMkLst>
            <pc:docMk/>
            <pc:sldMasterMk cId="372719799" sldId="2147483660"/>
            <pc:sldLayoutMk cId="2989166510" sldId="2147483661"/>
          </pc:sldLayoutMkLst>
        </pc:sldLayoutChg>
        <pc:sldLayoutChg chg="add del mod replId">
          <pc:chgData name="Jonas Bakko Enoksen" userId="S::jonas.bakko.enoksen@hemsedal.kommune.no::a4efc1e1-dea4-4568-b1c5-29059610c4b3" providerId="AD" clId="Web-{3734A6B5-9BA4-46D3-9644-66A62CE9A437}" dt="2021-02-04T12:37:00.958" v="41"/>
          <pc:sldLayoutMkLst>
            <pc:docMk/>
            <pc:sldMasterMk cId="372719799" sldId="2147483660"/>
            <pc:sldLayoutMk cId="2670188369" sldId="2147483662"/>
          </pc:sldLayoutMkLst>
        </pc:sldLayoutChg>
        <pc:sldLayoutChg chg="add del mod replId">
          <pc:chgData name="Jonas Bakko Enoksen" userId="S::jonas.bakko.enoksen@hemsedal.kommune.no::a4efc1e1-dea4-4568-b1c5-29059610c4b3" providerId="AD" clId="Web-{3734A6B5-9BA4-46D3-9644-66A62CE9A437}" dt="2021-02-04T12:37:00.958" v="41"/>
          <pc:sldLayoutMkLst>
            <pc:docMk/>
            <pc:sldMasterMk cId="372719799" sldId="2147483660"/>
            <pc:sldLayoutMk cId="4140858084" sldId="2147483663"/>
          </pc:sldLayoutMkLst>
        </pc:sldLayoutChg>
        <pc:sldLayoutChg chg="add del mod replId">
          <pc:chgData name="Jonas Bakko Enoksen" userId="S::jonas.bakko.enoksen@hemsedal.kommune.no::a4efc1e1-dea4-4568-b1c5-29059610c4b3" providerId="AD" clId="Web-{3734A6B5-9BA4-46D3-9644-66A62CE9A437}" dt="2021-02-04T12:37:00.958" v="41"/>
          <pc:sldLayoutMkLst>
            <pc:docMk/>
            <pc:sldMasterMk cId="372719799" sldId="2147483660"/>
            <pc:sldLayoutMk cId="3912525144" sldId="2147483664"/>
          </pc:sldLayoutMkLst>
        </pc:sldLayoutChg>
        <pc:sldLayoutChg chg="add del mod replId">
          <pc:chgData name="Jonas Bakko Enoksen" userId="S::jonas.bakko.enoksen@hemsedal.kommune.no::a4efc1e1-dea4-4568-b1c5-29059610c4b3" providerId="AD" clId="Web-{3734A6B5-9BA4-46D3-9644-66A62CE9A437}" dt="2021-02-04T12:37:00.958" v="41"/>
          <pc:sldLayoutMkLst>
            <pc:docMk/>
            <pc:sldMasterMk cId="372719799" sldId="2147483660"/>
            <pc:sldLayoutMk cId="1039536304" sldId="2147483665"/>
          </pc:sldLayoutMkLst>
        </pc:sldLayoutChg>
        <pc:sldLayoutChg chg="add del mod replId">
          <pc:chgData name="Jonas Bakko Enoksen" userId="S::jonas.bakko.enoksen@hemsedal.kommune.no::a4efc1e1-dea4-4568-b1c5-29059610c4b3" providerId="AD" clId="Web-{3734A6B5-9BA4-46D3-9644-66A62CE9A437}" dt="2021-02-04T12:37:00.958" v="41"/>
          <pc:sldLayoutMkLst>
            <pc:docMk/>
            <pc:sldMasterMk cId="372719799" sldId="2147483660"/>
            <pc:sldLayoutMk cId="3590451180" sldId="2147483666"/>
          </pc:sldLayoutMkLst>
        </pc:sldLayoutChg>
        <pc:sldLayoutChg chg="add del mod replId">
          <pc:chgData name="Jonas Bakko Enoksen" userId="S::jonas.bakko.enoksen@hemsedal.kommune.no::a4efc1e1-dea4-4568-b1c5-29059610c4b3" providerId="AD" clId="Web-{3734A6B5-9BA4-46D3-9644-66A62CE9A437}" dt="2021-02-04T12:37:00.958" v="41"/>
          <pc:sldLayoutMkLst>
            <pc:docMk/>
            <pc:sldMasterMk cId="372719799" sldId="2147483660"/>
            <pc:sldLayoutMk cId="3456680331" sldId="2147483667"/>
          </pc:sldLayoutMkLst>
        </pc:sldLayoutChg>
        <pc:sldLayoutChg chg="add del mod replId">
          <pc:chgData name="Jonas Bakko Enoksen" userId="S::jonas.bakko.enoksen@hemsedal.kommune.no::a4efc1e1-dea4-4568-b1c5-29059610c4b3" providerId="AD" clId="Web-{3734A6B5-9BA4-46D3-9644-66A62CE9A437}" dt="2021-02-04T12:37:00.958" v="41"/>
          <pc:sldLayoutMkLst>
            <pc:docMk/>
            <pc:sldMasterMk cId="372719799" sldId="2147483660"/>
            <pc:sldLayoutMk cId="43353977" sldId="2147483668"/>
          </pc:sldLayoutMkLst>
        </pc:sldLayoutChg>
        <pc:sldLayoutChg chg="add del mod replId">
          <pc:chgData name="Jonas Bakko Enoksen" userId="S::jonas.bakko.enoksen@hemsedal.kommune.no::a4efc1e1-dea4-4568-b1c5-29059610c4b3" providerId="AD" clId="Web-{3734A6B5-9BA4-46D3-9644-66A62CE9A437}" dt="2021-02-04T12:37:00.958" v="41"/>
          <pc:sldLayoutMkLst>
            <pc:docMk/>
            <pc:sldMasterMk cId="372719799" sldId="2147483660"/>
            <pc:sldLayoutMk cId="2420460361" sldId="2147483669"/>
          </pc:sldLayoutMkLst>
        </pc:sldLayoutChg>
        <pc:sldLayoutChg chg="add del mod replId">
          <pc:chgData name="Jonas Bakko Enoksen" userId="S::jonas.bakko.enoksen@hemsedal.kommune.no::a4efc1e1-dea4-4568-b1c5-29059610c4b3" providerId="AD" clId="Web-{3734A6B5-9BA4-46D3-9644-66A62CE9A437}" dt="2021-02-04T12:37:00.958" v="41"/>
          <pc:sldLayoutMkLst>
            <pc:docMk/>
            <pc:sldMasterMk cId="372719799" sldId="2147483660"/>
            <pc:sldLayoutMk cId="1281955505" sldId="2147483670"/>
          </pc:sldLayoutMkLst>
        </pc:sldLayoutChg>
        <pc:sldLayoutChg chg="add del mod replId">
          <pc:chgData name="Jonas Bakko Enoksen" userId="S::jonas.bakko.enoksen@hemsedal.kommune.no::a4efc1e1-dea4-4568-b1c5-29059610c4b3" providerId="AD" clId="Web-{3734A6B5-9BA4-46D3-9644-66A62CE9A437}" dt="2021-02-04T12:37:00.958" v="41"/>
          <pc:sldLayoutMkLst>
            <pc:docMk/>
            <pc:sldMasterMk cId="372719799" sldId="2147483660"/>
            <pc:sldLayoutMk cId="1118344970" sldId="2147483671"/>
          </pc:sldLayoutMkLst>
        </pc:sldLayoutChg>
        <pc:sldLayoutChg chg="add del mod replId">
          <pc:chgData name="Jonas Bakko Enoksen" userId="S::jonas.bakko.enoksen@hemsedal.kommune.no::a4efc1e1-dea4-4568-b1c5-29059610c4b3" providerId="AD" clId="Web-{3734A6B5-9BA4-46D3-9644-66A62CE9A437}" dt="2021-02-04T12:37:00.958" v="41"/>
          <pc:sldLayoutMkLst>
            <pc:docMk/>
            <pc:sldMasterMk cId="372719799" sldId="2147483660"/>
            <pc:sldLayoutMk cId="14067443" sldId="2147483672"/>
          </pc:sldLayoutMkLst>
        </pc:sldLayoutChg>
        <pc:sldLayoutChg chg="add del mod replId">
          <pc:chgData name="Jonas Bakko Enoksen" userId="S::jonas.bakko.enoksen@hemsedal.kommune.no::a4efc1e1-dea4-4568-b1c5-29059610c4b3" providerId="AD" clId="Web-{3734A6B5-9BA4-46D3-9644-66A62CE9A437}" dt="2021-02-04T12:37:00.958" v="41"/>
          <pc:sldLayoutMkLst>
            <pc:docMk/>
            <pc:sldMasterMk cId="372719799" sldId="2147483660"/>
            <pc:sldLayoutMk cId="2028868071" sldId="2147483673"/>
          </pc:sldLayoutMkLst>
        </pc:sldLayoutChg>
        <pc:sldLayoutChg chg="add del mod replId">
          <pc:chgData name="Jonas Bakko Enoksen" userId="S::jonas.bakko.enoksen@hemsedal.kommune.no::a4efc1e1-dea4-4568-b1c5-29059610c4b3" providerId="AD" clId="Web-{3734A6B5-9BA4-46D3-9644-66A62CE9A437}" dt="2021-02-04T12:37:00.958" v="41"/>
          <pc:sldLayoutMkLst>
            <pc:docMk/>
            <pc:sldMasterMk cId="372719799" sldId="2147483660"/>
            <pc:sldLayoutMk cId="2044906617" sldId="2147483674"/>
          </pc:sldLayoutMkLst>
        </pc:sldLayoutChg>
        <pc:sldLayoutChg chg="add del mod replId">
          <pc:chgData name="Jonas Bakko Enoksen" userId="S::jonas.bakko.enoksen@hemsedal.kommune.no::a4efc1e1-dea4-4568-b1c5-29059610c4b3" providerId="AD" clId="Web-{3734A6B5-9BA4-46D3-9644-66A62CE9A437}" dt="2021-02-04T12:37:00.958" v="41"/>
          <pc:sldLayoutMkLst>
            <pc:docMk/>
            <pc:sldMasterMk cId="372719799" sldId="2147483660"/>
            <pc:sldLayoutMk cId="3505273273" sldId="2147483675"/>
          </pc:sldLayoutMkLst>
        </pc:sldLayoutChg>
        <pc:sldLayoutChg chg="add del mod replId">
          <pc:chgData name="Jonas Bakko Enoksen" userId="S::jonas.bakko.enoksen@hemsedal.kommune.no::a4efc1e1-dea4-4568-b1c5-29059610c4b3" providerId="AD" clId="Web-{3734A6B5-9BA4-46D3-9644-66A62CE9A437}" dt="2021-02-04T12:37:00.958" v="41"/>
          <pc:sldLayoutMkLst>
            <pc:docMk/>
            <pc:sldMasterMk cId="372719799" sldId="2147483660"/>
            <pc:sldLayoutMk cId="2280304110" sldId="2147483676"/>
          </pc:sldLayoutMkLst>
        </pc:sldLayoutChg>
        <pc:sldLayoutChg chg="add del mod replId">
          <pc:chgData name="Jonas Bakko Enoksen" userId="S::jonas.bakko.enoksen@hemsedal.kommune.no::a4efc1e1-dea4-4568-b1c5-29059610c4b3" providerId="AD" clId="Web-{3734A6B5-9BA4-46D3-9644-66A62CE9A437}" dt="2021-02-04T12:37:00.958" v="41"/>
          <pc:sldLayoutMkLst>
            <pc:docMk/>
            <pc:sldMasterMk cId="372719799" sldId="2147483660"/>
            <pc:sldLayoutMk cId="4158119538" sldId="2147483677"/>
          </pc:sldLayoutMkLst>
        </pc:sldLayoutChg>
      </pc:sldMasterChg>
      <pc:sldMasterChg chg="add del addSldLayout delSldLayout modSldLayout">
        <pc:chgData name="Jonas Bakko Enoksen" userId="S::jonas.bakko.enoksen@hemsedal.kommune.no::a4efc1e1-dea4-4568-b1c5-29059610c4b3" providerId="AD" clId="Web-{3734A6B5-9BA4-46D3-9644-66A62CE9A437}" dt="2021-02-04T12:37:28.084" v="42"/>
        <pc:sldMasterMkLst>
          <pc:docMk/>
          <pc:sldMasterMk cId="3156623241" sldId="2147483678"/>
        </pc:sldMasterMkLst>
        <pc:sldLayoutChg chg="add del mod replId">
          <pc:chgData name="Jonas Bakko Enoksen" userId="S::jonas.bakko.enoksen@hemsedal.kommune.no::a4efc1e1-dea4-4568-b1c5-29059610c4b3" providerId="AD" clId="Web-{3734A6B5-9BA4-46D3-9644-66A62CE9A437}" dt="2021-02-04T12:37:28.084" v="42"/>
          <pc:sldLayoutMkLst>
            <pc:docMk/>
            <pc:sldMasterMk cId="3156623241" sldId="2147483678"/>
            <pc:sldLayoutMk cId="1376609842" sldId="2147483679"/>
          </pc:sldLayoutMkLst>
        </pc:sldLayoutChg>
        <pc:sldLayoutChg chg="add del mod replId">
          <pc:chgData name="Jonas Bakko Enoksen" userId="S::jonas.bakko.enoksen@hemsedal.kommune.no::a4efc1e1-dea4-4568-b1c5-29059610c4b3" providerId="AD" clId="Web-{3734A6B5-9BA4-46D3-9644-66A62CE9A437}" dt="2021-02-04T12:37:28.084" v="42"/>
          <pc:sldLayoutMkLst>
            <pc:docMk/>
            <pc:sldMasterMk cId="3156623241" sldId="2147483678"/>
            <pc:sldLayoutMk cId="4282508030" sldId="2147483680"/>
          </pc:sldLayoutMkLst>
        </pc:sldLayoutChg>
        <pc:sldLayoutChg chg="add del mod replId">
          <pc:chgData name="Jonas Bakko Enoksen" userId="S::jonas.bakko.enoksen@hemsedal.kommune.no::a4efc1e1-dea4-4568-b1c5-29059610c4b3" providerId="AD" clId="Web-{3734A6B5-9BA4-46D3-9644-66A62CE9A437}" dt="2021-02-04T12:37:28.084" v="42"/>
          <pc:sldLayoutMkLst>
            <pc:docMk/>
            <pc:sldMasterMk cId="3156623241" sldId="2147483678"/>
            <pc:sldLayoutMk cId="1463274836" sldId="2147483681"/>
          </pc:sldLayoutMkLst>
        </pc:sldLayoutChg>
        <pc:sldLayoutChg chg="add del mod replId">
          <pc:chgData name="Jonas Bakko Enoksen" userId="S::jonas.bakko.enoksen@hemsedal.kommune.no::a4efc1e1-dea4-4568-b1c5-29059610c4b3" providerId="AD" clId="Web-{3734A6B5-9BA4-46D3-9644-66A62CE9A437}" dt="2021-02-04T12:37:28.084" v="42"/>
          <pc:sldLayoutMkLst>
            <pc:docMk/>
            <pc:sldMasterMk cId="3156623241" sldId="2147483678"/>
            <pc:sldLayoutMk cId="3368859136" sldId="2147483682"/>
          </pc:sldLayoutMkLst>
        </pc:sldLayoutChg>
        <pc:sldLayoutChg chg="add del mod replId">
          <pc:chgData name="Jonas Bakko Enoksen" userId="S::jonas.bakko.enoksen@hemsedal.kommune.no::a4efc1e1-dea4-4568-b1c5-29059610c4b3" providerId="AD" clId="Web-{3734A6B5-9BA4-46D3-9644-66A62CE9A437}" dt="2021-02-04T12:37:28.084" v="42"/>
          <pc:sldLayoutMkLst>
            <pc:docMk/>
            <pc:sldMasterMk cId="3156623241" sldId="2147483678"/>
            <pc:sldLayoutMk cId="3047539205" sldId="2147483683"/>
          </pc:sldLayoutMkLst>
        </pc:sldLayoutChg>
        <pc:sldLayoutChg chg="add del mod replId">
          <pc:chgData name="Jonas Bakko Enoksen" userId="S::jonas.bakko.enoksen@hemsedal.kommune.no::a4efc1e1-dea4-4568-b1c5-29059610c4b3" providerId="AD" clId="Web-{3734A6B5-9BA4-46D3-9644-66A62CE9A437}" dt="2021-02-04T12:37:28.084" v="42"/>
          <pc:sldLayoutMkLst>
            <pc:docMk/>
            <pc:sldMasterMk cId="3156623241" sldId="2147483678"/>
            <pc:sldLayoutMk cId="1327607036" sldId="2147483684"/>
          </pc:sldLayoutMkLst>
        </pc:sldLayoutChg>
        <pc:sldLayoutChg chg="add del mod replId">
          <pc:chgData name="Jonas Bakko Enoksen" userId="S::jonas.bakko.enoksen@hemsedal.kommune.no::a4efc1e1-dea4-4568-b1c5-29059610c4b3" providerId="AD" clId="Web-{3734A6B5-9BA4-46D3-9644-66A62CE9A437}" dt="2021-02-04T12:37:28.084" v="42"/>
          <pc:sldLayoutMkLst>
            <pc:docMk/>
            <pc:sldMasterMk cId="3156623241" sldId="2147483678"/>
            <pc:sldLayoutMk cId="1707615548" sldId="2147483685"/>
          </pc:sldLayoutMkLst>
        </pc:sldLayoutChg>
        <pc:sldLayoutChg chg="add del mod replId">
          <pc:chgData name="Jonas Bakko Enoksen" userId="S::jonas.bakko.enoksen@hemsedal.kommune.no::a4efc1e1-dea4-4568-b1c5-29059610c4b3" providerId="AD" clId="Web-{3734A6B5-9BA4-46D3-9644-66A62CE9A437}" dt="2021-02-04T12:37:28.084" v="42"/>
          <pc:sldLayoutMkLst>
            <pc:docMk/>
            <pc:sldMasterMk cId="3156623241" sldId="2147483678"/>
            <pc:sldLayoutMk cId="2022766160" sldId="2147483686"/>
          </pc:sldLayoutMkLst>
        </pc:sldLayoutChg>
        <pc:sldLayoutChg chg="add del mod replId">
          <pc:chgData name="Jonas Bakko Enoksen" userId="S::jonas.bakko.enoksen@hemsedal.kommune.no::a4efc1e1-dea4-4568-b1c5-29059610c4b3" providerId="AD" clId="Web-{3734A6B5-9BA4-46D3-9644-66A62CE9A437}" dt="2021-02-04T12:37:28.084" v="42"/>
          <pc:sldLayoutMkLst>
            <pc:docMk/>
            <pc:sldMasterMk cId="3156623241" sldId="2147483678"/>
            <pc:sldLayoutMk cId="2052813518" sldId="2147483687"/>
          </pc:sldLayoutMkLst>
        </pc:sldLayoutChg>
        <pc:sldLayoutChg chg="add del mod replId">
          <pc:chgData name="Jonas Bakko Enoksen" userId="S::jonas.bakko.enoksen@hemsedal.kommune.no::a4efc1e1-dea4-4568-b1c5-29059610c4b3" providerId="AD" clId="Web-{3734A6B5-9BA4-46D3-9644-66A62CE9A437}" dt="2021-02-04T12:37:28.084" v="42"/>
          <pc:sldLayoutMkLst>
            <pc:docMk/>
            <pc:sldMasterMk cId="3156623241" sldId="2147483678"/>
            <pc:sldLayoutMk cId="4233279091" sldId="2147483688"/>
          </pc:sldLayoutMkLst>
        </pc:sldLayoutChg>
        <pc:sldLayoutChg chg="add del mod replId">
          <pc:chgData name="Jonas Bakko Enoksen" userId="S::jonas.bakko.enoksen@hemsedal.kommune.no::a4efc1e1-dea4-4568-b1c5-29059610c4b3" providerId="AD" clId="Web-{3734A6B5-9BA4-46D3-9644-66A62CE9A437}" dt="2021-02-04T12:37:28.084" v="42"/>
          <pc:sldLayoutMkLst>
            <pc:docMk/>
            <pc:sldMasterMk cId="3156623241" sldId="2147483678"/>
            <pc:sldLayoutMk cId="290147821" sldId="2147483689"/>
          </pc:sldLayoutMkLst>
        </pc:sldLayoutChg>
        <pc:sldLayoutChg chg="add del mod replId">
          <pc:chgData name="Jonas Bakko Enoksen" userId="S::jonas.bakko.enoksen@hemsedal.kommune.no::a4efc1e1-dea4-4568-b1c5-29059610c4b3" providerId="AD" clId="Web-{3734A6B5-9BA4-46D3-9644-66A62CE9A437}" dt="2021-02-04T12:37:28.084" v="42"/>
          <pc:sldLayoutMkLst>
            <pc:docMk/>
            <pc:sldMasterMk cId="3156623241" sldId="2147483678"/>
            <pc:sldLayoutMk cId="937076806" sldId="2147483690"/>
          </pc:sldLayoutMkLst>
        </pc:sldLayoutChg>
        <pc:sldLayoutChg chg="add del mod replId">
          <pc:chgData name="Jonas Bakko Enoksen" userId="S::jonas.bakko.enoksen@hemsedal.kommune.no::a4efc1e1-dea4-4568-b1c5-29059610c4b3" providerId="AD" clId="Web-{3734A6B5-9BA4-46D3-9644-66A62CE9A437}" dt="2021-02-04T12:37:28.084" v="42"/>
          <pc:sldLayoutMkLst>
            <pc:docMk/>
            <pc:sldMasterMk cId="3156623241" sldId="2147483678"/>
            <pc:sldLayoutMk cId="1199910903" sldId="2147483691"/>
          </pc:sldLayoutMkLst>
        </pc:sldLayoutChg>
        <pc:sldLayoutChg chg="add del mod replId">
          <pc:chgData name="Jonas Bakko Enoksen" userId="S::jonas.bakko.enoksen@hemsedal.kommune.no::a4efc1e1-dea4-4568-b1c5-29059610c4b3" providerId="AD" clId="Web-{3734A6B5-9BA4-46D3-9644-66A62CE9A437}" dt="2021-02-04T12:37:28.084" v="42"/>
          <pc:sldLayoutMkLst>
            <pc:docMk/>
            <pc:sldMasterMk cId="3156623241" sldId="2147483678"/>
            <pc:sldLayoutMk cId="2938878697" sldId="2147483692"/>
          </pc:sldLayoutMkLst>
        </pc:sldLayoutChg>
        <pc:sldLayoutChg chg="add del mod replId">
          <pc:chgData name="Jonas Bakko Enoksen" userId="S::jonas.bakko.enoksen@hemsedal.kommune.no::a4efc1e1-dea4-4568-b1c5-29059610c4b3" providerId="AD" clId="Web-{3734A6B5-9BA4-46D3-9644-66A62CE9A437}" dt="2021-02-04T12:37:28.084" v="42"/>
          <pc:sldLayoutMkLst>
            <pc:docMk/>
            <pc:sldMasterMk cId="3156623241" sldId="2147483678"/>
            <pc:sldLayoutMk cId="3675214323" sldId="2147483693"/>
          </pc:sldLayoutMkLst>
        </pc:sldLayoutChg>
        <pc:sldLayoutChg chg="add del mod replId">
          <pc:chgData name="Jonas Bakko Enoksen" userId="S::jonas.bakko.enoksen@hemsedal.kommune.no::a4efc1e1-dea4-4568-b1c5-29059610c4b3" providerId="AD" clId="Web-{3734A6B5-9BA4-46D3-9644-66A62CE9A437}" dt="2021-02-04T12:37:28.084" v="42"/>
          <pc:sldLayoutMkLst>
            <pc:docMk/>
            <pc:sldMasterMk cId="3156623241" sldId="2147483678"/>
            <pc:sldLayoutMk cId="3565261148" sldId="2147483694"/>
          </pc:sldLayoutMkLst>
        </pc:sldLayoutChg>
        <pc:sldLayoutChg chg="add del mod replId">
          <pc:chgData name="Jonas Bakko Enoksen" userId="S::jonas.bakko.enoksen@hemsedal.kommune.no::a4efc1e1-dea4-4568-b1c5-29059610c4b3" providerId="AD" clId="Web-{3734A6B5-9BA4-46D3-9644-66A62CE9A437}" dt="2021-02-04T12:37:28.084" v="42"/>
          <pc:sldLayoutMkLst>
            <pc:docMk/>
            <pc:sldMasterMk cId="3156623241" sldId="2147483678"/>
            <pc:sldLayoutMk cId="3729098603" sldId="2147483695"/>
          </pc:sldLayoutMkLst>
        </pc:sldLayoutChg>
      </pc:sldMasterChg>
      <pc:sldMasterChg chg="add del addSldLayout delSldLayout modSldLayout">
        <pc:chgData name="Jonas Bakko Enoksen" userId="S::jonas.bakko.enoksen@hemsedal.kommune.no::a4efc1e1-dea4-4568-b1c5-29059610c4b3" providerId="AD" clId="Web-{3734A6B5-9BA4-46D3-9644-66A62CE9A437}" dt="2021-02-04T12:38:23.648" v="43"/>
        <pc:sldMasterMkLst>
          <pc:docMk/>
          <pc:sldMasterMk cId="2483708710" sldId="2147483696"/>
        </pc:sldMasterMkLst>
        <pc:sldLayoutChg chg="add del mod replId">
          <pc:chgData name="Jonas Bakko Enoksen" userId="S::jonas.bakko.enoksen@hemsedal.kommune.no::a4efc1e1-dea4-4568-b1c5-29059610c4b3" providerId="AD" clId="Web-{3734A6B5-9BA4-46D3-9644-66A62CE9A437}" dt="2021-02-04T12:38:23.648" v="43"/>
          <pc:sldLayoutMkLst>
            <pc:docMk/>
            <pc:sldMasterMk cId="2483708710" sldId="2147483696"/>
            <pc:sldLayoutMk cId="1262650553" sldId="2147483697"/>
          </pc:sldLayoutMkLst>
        </pc:sldLayoutChg>
        <pc:sldLayoutChg chg="add del mod replId">
          <pc:chgData name="Jonas Bakko Enoksen" userId="S::jonas.bakko.enoksen@hemsedal.kommune.no::a4efc1e1-dea4-4568-b1c5-29059610c4b3" providerId="AD" clId="Web-{3734A6B5-9BA4-46D3-9644-66A62CE9A437}" dt="2021-02-04T12:38:23.648" v="43"/>
          <pc:sldLayoutMkLst>
            <pc:docMk/>
            <pc:sldMasterMk cId="2483708710" sldId="2147483696"/>
            <pc:sldLayoutMk cId="3179109493" sldId="2147483698"/>
          </pc:sldLayoutMkLst>
        </pc:sldLayoutChg>
        <pc:sldLayoutChg chg="add del mod replId">
          <pc:chgData name="Jonas Bakko Enoksen" userId="S::jonas.bakko.enoksen@hemsedal.kommune.no::a4efc1e1-dea4-4568-b1c5-29059610c4b3" providerId="AD" clId="Web-{3734A6B5-9BA4-46D3-9644-66A62CE9A437}" dt="2021-02-04T12:38:23.648" v="43"/>
          <pc:sldLayoutMkLst>
            <pc:docMk/>
            <pc:sldMasterMk cId="2483708710" sldId="2147483696"/>
            <pc:sldLayoutMk cId="269141260" sldId="2147483699"/>
          </pc:sldLayoutMkLst>
        </pc:sldLayoutChg>
        <pc:sldLayoutChg chg="add del mod replId">
          <pc:chgData name="Jonas Bakko Enoksen" userId="S::jonas.bakko.enoksen@hemsedal.kommune.no::a4efc1e1-dea4-4568-b1c5-29059610c4b3" providerId="AD" clId="Web-{3734A6B5-9BA4-46D3-9644-66A62CE9A437}" dt="2021-02-04T12:38:23.648" v="43"/>
          <pc:sldLayoutMkLst>
            <pc:docMk/>
            <pc:sldMasterMk cId="2483708710" sldId="2147483696"/>
            <pc:sldLayoutMk cId="1168574818" sldId="2147483700"/>
          </pc:sldLayoutMkLst>
        </pc:sldLayoutChg>
        <pc:sldLayoutChg chg="add del mod replId">
          <pc:chgData name="Jonas Bakko Enoksen" userId="S::jonas.bakko.enoksen@hemsedal.kommune.no::a4efc1e1-dea4-4568-b1c5-29059610c4b3" providerId="AD" clId="Web-{3734A6B5-9BA4-46D3-9644-66A62CE9A437}" dt="2021-02-04T12:38:23.648" v="43"/>
          <pc:sldLayoutMkLst>
            <pc:docMk/>
            <pc:sldMasterMk cId="2483708710" sldId="2147483696"/>
            <pc:sldLayoutMk cId="3443205588" sldId="2147483701"/>
          </pc:sldLayoutMkLst>
        </pc:sldLayoutChg>
        <pc:sldLayoutChg chg="add del mod replId">
          <pc:chgData name="Jonas Bakko Enoksen" userId="S::jonas.bakko.enoksen@hemsedal.kommune.no::a4efc1e1-dea4-4568-b1c5-29059610c4b3" providerId="AD" clId="Web-{3734A6B5-9BA4-46D3-9644-66A62CE9A437}" dt="2021-02-04T12:38:23.648" v="43"/>
          <pc:sldLayoutMkLst>
            <pc:docMk/>
            <pc:sldMasterMk cId="2483708710" sldId="2147483696"/>
            <pc:sldLayoutMk cId="1198492735" sldId="2147483702"/>
          </pc:sldLayoutMkLst>
        </pc:sldLayoutChg>
        <pc:sldLayoutChg chg="add del mod replId">
          <pc:chgData name="Jonas Bakko Enoksen" userId="S::jonas.bakko.enoksen@hemsedal.kommune.no::a4efc1e1-dea4-4568-b1c5-29059610c4b3" providerId="AD" clId="Web-{3734A6B5-9BA4-46D3-9644-66A62CE9A437}" dt="2021-02-04T12:38:23.648" v="43"/>
          <pc:sldLayoutMkLst>
            <pc:docMk/>
            <pc:sldMasterMk cId="2483708710" sldId="2147483696"/>
            <pc:sldLayoutMk cId="1732481879" sldId="2147483703"/>
          </pc:sldLayoutMkLst>
        </pc:sldLayoutChg>
        <pc:sldLayoutChg chg="add del mod replId">
          <pc:chgData name="Jonas Bakko Enoksen" userId="S::jonas.bakko.enoksen@hemsedal.kommune.no::a4efc1e1-dea4-4568-b1c5-29059610c4b3" providerId="AD" clId="Web-{3734A6B5-9BA4-46D3-9644-66A62CE9A437}" dt="2021-02-04T12:38:23.648" v="43"/>
          <pc:sldLayoutMkLst>
            <pc:docMk/>
            <pc:sldMasterMk cId="2483708710" sldId="2147483696"/>
            <pc:sldLayoutMk cId="2970932031" sldId="2147483704"/>
          </pc:sldLayoutMkLst>
        </pc:sldLayoutChg>
        <pc:sldLayoutChg chg="add del mod replId">
          <pc:chgData name="Jonas Bakko Enoksen" userId="S::jonas.bakko.enoksen@hemsedal.kommune.no::a4efc1e1-dea4-4568-b1c5-29059610c4b3" providerId="AD" clId="Web-{3734A6B5-9BA4-46D3-9644-66A62CE9A437}" dt="2021-02-04T12:38:23.648" v="43"/>
          <pc:sldLayoutMkLst>
            <pc:docMk/>
            <pc:sldMasterMk cId="2483708710" sldId="2147483696"/>
            <pc:sldLayoutMk cId="2732294870" sldId="2147483705"/>
          </pc:sldLayoutMkLst>
        </pc:sldLayoutChg>
        <pc:sldLayoutChg chg="add del mod replId">
          <pc:chgData name="Jonas Bakko Enoksen" userId="S::jonas.bakko.enoksen@hemsedal.kommune.no::a4efc1e1-dea4-4568-b1c5-29059610c4b3" providerId="AD" clId="Web-{3734A6B5-9BA4-46D3-9644-66A62CE9A437}" dt="2021-02-04T12:38:23.648" v="43"/>
          <pc:sldLayoutMkLst>
            <pc:docMk/>
            <pc:sldMasterMk cId="2483708710" sldId="2147483696"/>
            <pc:sldLayoutMk cId="4167034181" sldId="2147483706"/>
          </pc:sldLayoutMkLst>
        </pc:sldLayoutChg>
        <pc:sldLayoutChg chg="add del mod replId">
          <pc:chgData name="Jonas Bakko Enoksen" userId="S::jonas.bakko.enoksen@hemsedal.kommune.no::a4efc1e1-dea4-4568-b1c5-29059610c4b3" providerId="AD" clId="Web-{3734A6B5-9BA4-46D3-9644-66A62CE9A437}" dt="2021-02-04T12:38:23.648" v="43"/>
          <pc:sldLayoutMkLst>
            <pc:docMk/>
            <pc:sldMasterMk cId="2483708710" sldId="2147483696"/>
            <pc:sldLayoutMk cId="1105990001" sldId="2147483707"/>
          </pc:sldLayoutMkLst>
        </pc:sldLayoutChg>
      </pc:sldMasterChg>
      <pc:sldMasterChg chg="add del addSldLayout delSldLayout modSldLayout">
        <pc:chgData name="Jonas Bakko Enoksen" userId="S::jonas.bakko.enoksen@hemsedal.kommune.no::a4efc1e1-dea4-4568-b1c5-29059610c4b3" providerId="AD" clId="Web-{3734A6B5-9BA4-46D3-9644-66A62CE9A437}" dt="2021-02-04T12:39:18.384" v="44"/>
        <pc:sldMasterMkLst>
          <pc:docMk/>
          <pc:sldMasterMk cId="469579935" sldId="2147483708"/>
        </pc:sldMasterMkLst>
        <pc:sldLayoutChg chg="add del mod replId">
          <pc:chgData name="Jonas Bakko Enoksen" userId="S::jonas.bakko.enoksen@hemsedal.kommune.no::a4efc1e1-dea4-4568-b1c5-29059610c4b3" providerId="AD" clId="Web-{3734A6B5-9BA4-46D3-9644-66A62CE9A437}" dt="2021-02-04T12:39:18.384" v="44"/>
          <pc:sldLayoutMkLst>
            <pc:docMk/>
            <pc:sldMasterMk cId="469579935" sldId="2147483708"/>
            <pc:sldLayoutMk cId="1663319696" sldId="2147483709"/>
          </pc:sldLayoutMkLst>
        </pc:sldLayoutChg>
        <pc:sldLayoutChg chg="add del mod replId">
          <pc:chgData name="Jonas Bakko Enoksen" userId="S::jonas.bakko.enoksen@hemsedal.kommune.no::a4efc1e1-dea4-4568-b1c5-29059610c4b3" providerId="AD" clId="Web-{3734A6B5-9BA4-46D3-9644-66A62CE9A437}" dt="2021-02-04T12:39:18.384" v="44"/>
          <pc:sldLayoutMkLst>
            <pc:docMk/>
            <pc:sldMasterMk cId="469579935" sldId="2147483708"/>
            <pc:sldLayoutMk cId="2326727096" sldId="2147483710"/>
          </pc:sldLayoutMkLst>
        </pc:sldLayoutChg>
        <pc:sldLayoutChg chg="add del mod replId">
          <pc:chgData name="Jonas Bakko Enoksen" userId="S::jonas.bakko.enoksen@hemsedal.kommune.no::a4efc1e1-dea4-4568-b1c5-29059610c4b3" providerId="AD" clId="Web-{3734A6B5-9BA4-46D3-9644-66A62CE9A437}" dt="2021-02-04T12:39:18.384" v="44"/>
          <pc:sldLayoutMkLst>
            <pc:docMk/>
            <pc:sldMasterMk cId="469579935" sldId="2147483708"/>
            <pc:sldLayoutMk cId="2508660877" sldId="2147483711"/>
          </pc:sldLayoutMkLst>
        </pc:sldLayoutChg>
        <pc:sldLayoutChg chg="add del mod replId">
          <pc:chgData name="Jonas Bakko Enoksen" userId="S::jonas.bakko.enoksen@hemsedal.kommune.no::a4efc1e1-dea4-4568-b1c5-29059610c4b3" providerId="AD" clId="Web-{3734A6B5-9BA4-46D3-9644-66A62CE9A437}" dt="2021-02-04T12:39:18.384" v="44"/>
          <pc:sldLayoutMkLst>
            <pc:docMk/>
            <pc:sldMasterMk cId="469579935" sldId="2147483708"/>
            <pc:sldLayoutMk cId="2580782664" sldId="2147483712"/>
          </pc:sldLayoutMkLst>
        </pc:sldLayoutChg>
        <pc:sldLayoutChg chg="add del mod replId">
          <pc:chgData name="Jonas Bakko Enoksen" userId="S::jonas.bakko.enoksen@hemsedal.kommune.no::a4efc1e1-dea4-4568-b1c5-29059610c4b3" providerId="AD" clId="Web-{3734A6B5-9BA4-46D3-9644-66A62CE9A437}" dt="2021-02-04T12:39:18.384" v="44"/>
          <pc:sldLayoutMkLst>
            <pc:docMk/>
            <pc:sldMasterMk cId="469579935" sldId="2147483708"/>
            <pc:sldLayoutMk cId="3989290948" sldId="2147483713"/>
          </pc:sldLayoutMkLst>
        </pc:sldLayoutChg>
        <pc:sldLayoutChg chg="add del mod replId">
          <pc:chgData name="Jonas Bakko Enoksen" userId="S::jonas.bakko.enoksen@hemsedal.kommune.no::a4efc1e1-dea4-4568-b1c5-29059610c4b3" providerId="AD" clId="Web-{3734A6B5-9BA4-46D3-9644-66A62CE9A437}" dt="2021-02-04T12:39:18.384" v="44"/>
          <pc:sldLayoutMkLst>
            <pc:docMk/>
            <pc:sldMasterMk cId="469579935" sldId="2147483708"/>
            <pc:sldLayoutMk cId="214032628" sldId="2147483714"/>
          </pc:sldLayoutMkLst>
        </pc:sldLayoutChg>
        <pc:sldLayoutChg chg="add del mod replId">
          <pc:chgData name="Jonas Bakko Enoksen" userId="S::jonas.bakko.enoksen@hemsedal.kommune.no::a4efc1e1-dea4-4568-b1c5-29059610c4b3" providerId="AD" clId="Web-{3734A6B5-9BA4-46D3-9644-66A62CE9A437}" dt="2021-02-04T12:39:18.384" v="44"/>
          <pc:sldLayoutMkLst>
            <pc:docMk/>
            <pc:sldMasterMk cId="469579935" sldId="2147483708"/>
            <pc:sldLayoutMk cId="2082328449" sldId="2147483715"/>
          </pc:sldLayoutMkLst>
        </pc:sldLayoutChg>
        <pc:sldLayoutChg chg="add del mod replId">
          <pc:chgData name="Jonas Bakko Enoksen" userId="S::jonas.bakko.enoksen@hemsedal.kommune.no::a4efc1e1-dea4-4568-b1c5-29059610c4b3" providerId="AD" clId="Web-{3734A6B5-9BA4-46D3-9644-66A62CE9A437}" dt="2021-02-04T12:39:18.384" v="44"/>
          <pc:sldLayoutMkLst>
            <pc:docMk/>
            <pc:sldMasterMk cId="469579935" sldId="2147483708"/>
            <pc:sldLayoutMk cId="2275193417" sldId="2147483716"/>
          </pc:sldLayoutMkLst>
        </pc:sldLayoutChg>
        <pc:sldLayoutChg chg="add del mod replId">
          <pc:chgData name="Jonas Bakko Enoksen" userId="S::jonas.bakko.enoksen@hemsedal.kommune.no::a4efc1e1-dea4-4568-b1c5-29059610c4b3" providerId="AD" clId="Web-{3734A6B5-9BA4-46D3-9644-66A62CE9A437}" dt="2021-02-04T12:39:18.384" v="44"/>
          <pc:sldLayoutMkLst>
            <pc:docMk/>
            <pc:sldMasterMk cId="469579935" sldId="2147483708"/>
            <pc:sldLayoutMk cId="396811410" sldId="2147483717"/>
          </pc:sldLayoutMkLst>
        </pc:sldLayoutChg>
        <pc:sldLayoutChg chg="add del mod replId">
          <pc:chgData name="Jonas Bakko Enoksen" userId="S::jonas.bakko.enoksen@hemsedal.kommune.no::a4efc1e1-dea4-4568-b1c5-29059610c4b3" providerId="AD" clId="Web-{3734A6B5-9BA4-46D3-9644-66A62CE9A437}" dt="2021-02-04T12:39:18.384" v="44"/>
          <pc:sldLayoutMkLst>
            <pc:docMk/>
            <pc:sldMasterMk cId="469579935" sldId="2147483708"/>
            <pc:sldLayoutMk cId="1720090035" sldId="2147483718"/>
          </pc:sldLayoutMkLst>
        </pc:sldLayoutChg>
        <pc:sldLayoutChg chg="add del mod replId">
          <pc:chgData name="Jonas Bakko Enoksen" userId="S::jonas.bakko.enoksen@hemsedal.kommune.no::a4efc1e1-dea4-4568-b1c5-29059610c4b3" providerId="AD" clId="Web-{3734A6B5-9BA4-46D3-9644-66A62CE9A437}" dt="2021-02-04T12:39:18.384" v="44"/>
          <pc:sldLayoutMkLst>
            <pc:docMk/>
            <pc:sldMasterMk cId="469579935" sldId="2147483708"/>
            <pc:sldLayoutMk cId="405523715" sldId="2147483719"/>
          </pc:sldLayoutMkLst>
        </pc:sldLayoutChg>
        <pc:sldLayoutChg chg="add del mod replId">
          <pc:chgData name="Jonas Bakko Enoksen" userId="S::jonas.bakko.enoksen@hemsedal.kommune.no::a4efc1e1-dea4-4568-b1c5-29059610c4b3" providerId="AD" clId="Web-{3734A6B5-9BA4-46D3-9644-66A62CE9A437}" dt="2021-02-04T12:39:18.384" v="44"/>
          <pc:sldLayoutMkLst>
            <pc:docMk/>
            <pc:sldMasterMk cId="469579935" sldId="2147483708"/>
            <pc:sldLayoutMk cId="1213625474" sldId="2147483720"/>
          </pc:sldLayoutMkLst>
        </pc:sldLayoutChg>
        <pc:sldLayoutChg chg="add del mod replId">
          <pc:chgData name="Jonas Bakko Enoksen" userId="S::jonas.bakko.enoksen@hemsedal.kommune.no::a4efc1e1-dea4-4568-b1c5-29059610c4b3" providerId="AD" clId="Web-{3734A6B5-9BA4-46D3-9644-66A62CE9A437}" dt="2021-02-04T12:39:18.384" v="44"/>
          <pc:sldLayoutMkLst>
            <pc:docMk/>
            <pc:sldMasterMk cId="469579935" sldId="2147483708"/>
            <pc:sldLayoutMk cId="2678111255" sldId="2147483721"/>
          </pc:sldLayoutMkLst>
        </pc:sldLayoutChg>
        <pc:sldLayoutChg chg="add del mod replId">
          <pc:chgData name="Jonas Bakko Enoksen" userId="S::jonas.bakko.enoksen@hemsedal.kommune.no::a4efc1e1-dea4-4568-b1c5-29059610c4b3" providerId="AD" clId="Web-{3734A6B5-9BA4-46D3-9644-66A62CE9A437}" dt="2021-02-04T12:39:18.384" v="44"/>
          <pc:sldLayoutMkLst>
            <pc:docMk/>
            <pc:sldMasterMk cId="469579935" sldId="2147483708"/>
            <pc:sldLayoutMk cId="3041031396" sldId="2147483722"/>
          </pc:sldLayoutMkLst>
        </pc:sldLayoutChg>
      </pc:sldMasterChg>
      <pc:sldMasterChg chg="add addSldLayout modSldLayout">
        <pc:chgData name="Jonas Bakko Enoksen" userId="S::jonas.bakko.enoksen@hemsedal.kommune.no::a4efc1e1-dea4-4568-b1c5-29059610c4b3" providerId="AD" clId="Web-{3734A6B5-9BA4-46D3-9644-66A62CE9A437}" dt="2021-02-04T12:39:18.384" v="44"/>
        <pc:sldMasterMkLst>
          <pc:docMk/>
          <pc:sldMasterMk cId="147905633" sldId="2147483723"/>
        </pc:sldMasterMkLst>
        <pc:sldLayoutChg chg="add mod replId">
          <pc:chgData name="Jonas Bakko Enoksen" userId="S::jonas.bakko.enoksen@hemsedal.kommune.no::a4efc1e1-dea4-4568-b1c5-29059610c4b3" providerId="AD" clId="Web-{3734A6B5-9BA4-46D3-9644-66A62CE9A437}" dt="2021-02-04T12:39:18.384" v="44"/>
          <pc:sldLayoutMkLst>
            <pc:docMk/>
            <pc:sldMasterMk cId="147905633" sldId="2147483723"/>
            <pc:sldLayoutMk cId="941178606" sldId="2147483724"/>
          </pc:sldLayoutMkLst>
        </pc:sldLayoutChg>
        <pc:sldLayoutChg chg="add mod replId">
          <pc:chgData name="Jonas Bakko Enoksen" userId="S::jonas.bakko.enoksen@hemsedal.kommune.no::a4efc1e1-dea4-4568-b1c5-29059610c4b3" providerId="AD" clId="Web-{3734A6B5-9BA4-46D3-9644-66A62CE9A437}" dt="2021-02-04T12:39:18.384" v="44"/>
          <pc:sldLayoutMkLst>
            <pc:docMk/>
            <pc:sldMasterMk cId="147905633" sldId="2147483723"/>
            <pc:sldLayoutMk cId="687211406" sldId="2147483725"/>
          </pc:sldLayoutMkLst>
        </pc:sldLayoutChg>
        <pc:sldLayoutChg chg="add mod replId">
          <pc:chgData name="Jonas Bakko Enoksen" userId="S::jonas.bakko.enoksen@hemsedal.kommune.no::a4efc1e1-dea4-4568-b1c5-29059610c4b3" providerId="AD" clId="Web-{3734A6B5-9BA4-46D3-9644-66A62CE9A437}" dt="2021-02-04T12:39:18.384" v="44"/>
          <pc:sldLayoutMkLst>
            <pc:docMk/>
            <pc:sldMasterMk cId="147905633" sldId="2147483723"/>
            <pc:sldLayoutMk cId="2579179779" sldId="2147483726"/>
          </pc:sldLayoutMkLst>
        </pc:sldLayoutChg>
        <pc:sldLayoutChg chg="add mod replId">
          <pc:chgData name="Jonas Bakko Enoksen" userId="S::jonas.bakko.enoksen@hemsedal.kommune.no::a4efc1e1-dea4-4568-b1c5-29059610c4b3" providerId="AD" clId="Web-{3734A6B5-9BA4-46D3-9644-66A62CE9A437}" dt="2021-02-04T12:39:18.384" v="44"/>
          <pc:sldLayoutMkLst>
            <pc:docMk/>
            <pc:sldMasterMk cId="147905633" sldId="2147483723"/>
            <pc:sldLayoutMk cId="1633678190" sldId="2147483727"/>
          </pc:sldLayoutMkLst>
        </pc:sldLayoutChg>
        <pc:sldLayoutChg chg="add mod replId">
          <pc:chgData name="Jonas Bakko Enoksen" userId="S::jonas.bakko.enoksen@hemsedal.kommune.no::a4efc1e1-dea4-4568-b1c5-29059610c4b3" providerId="AD" clId="Web-{3734A6B5-9BA4-46D3-9644-66A62CE9A437}" dt="2021-02-04T12:39:18.384" v="44"/>
          <pc:sldLayoutMkLst>
            <pc:docMk/>
            <pc:sldMasterMk cId="147905633" sldId="2147483723"/>
            <pc:sldLayoutMk cId="3213951050" sldId="2147483728"/>
          </pc:sldLayoutMkLst>
        </pc:sldLayoutChg>
        <pc:sldLayoutChg chg="add mod replId">
          <pc:chgData name="Jonas Bakko Enoksen" userId="S::jonas.bakko.enoksen@hemsedal.kommune.no::a4efc1e1-dea4-4568-b1c5-29059610c4b3" providerId="AD" clId="Web-{3734A6B5-9BA4-46D3-9644-66A62CE9A437}" dt="2021-02-04T12:39:18.384" v="44"/>
          <pc:sldLayoutMkLst>
            <pc:docMk/>
            <pc:sldMasterMk cId="147905633" sldId="2147483723"/>
            <pc:sldLayoutMk cId="2171995675" sldId="2147483729"/>
          </pc:sldLayoutMkLst>
        </pc:sldLayoutChg>
        <pc:sldLayoutChg chg="add mod replId">
          <pc:chgData name="Jonas Bakko Enoksen" userId="S::jonas.bakko.enoksen@hemsedal.kommune.no::a4efc1e1-dea4-4568-b1c5-29059610c4b3" providerId="AD" clId="Web-{3734A6B5-9BA4-46D3-9644-66A62CE9A437}" dt="2021-02-04T12:39:18.384" v="44"/>
          <pc:sldLayoutMkLst>
            <pc:docMk/>
            <pc:sldMasterMk cId="147905633" sldId="2147483723"/>
            <pc:sldLayoutMk cId="1077391028" sldId="2147483730"/>
          </pc:sldLayoutMkLst>
        </pc:sldLayoutChg>
        <pc:sldLayoutChg chg="add mod replId">
          <pc:chgData name="Jonas Bakko Enoksen" userId="S::jonas.bakko.enoksen@hemsedal.kommune.no::a4efc1e1-dea4-4568-b1c5-29059610c4b3" providerId="AD" clId="Web-{3734A6B5-9BA4-46D3-9644-66A62CE9A437}" dt="2021-02-04T12:39:18.384" v="44"/>
          <pc:sldLayoutMkLst>
            <pc:docMk/>
            <pc:sldMasterMk cId="147905633" sldId="2147483723"/>
            <pc:sldLayoutMk cId="23994820" sldId="2147483731"/>
          </pc:sldLayoutMkLst>
        </pc:sldLayoutChg>
        <pc:sldLayoutChg chg="add mod replId">
          <pc:chgData name="Jonas Bakko Enoksen" userId="S::jonas.bakko.enoksen@hemsedal.kommune.no::a4efc1e1-dea4-4568-b1c5-29059610c4b3" providerId="AD" clId="Web-{3734A6B5-9BA4-46D3-9644-66A62CE9A437}" dt="2021-02-04T12:39:18.384" v="44"/>
          <pc:sldLayoutMkLst>
            <pc:docMk/>
            <pc:sldMasterMk cId="147905633" sldId="2147483723"/>
            <pc:sldLayoutMk cId="3120694969" sldId="2147483732"/>
          </pc:sldLayoutMkLst>
        </pc:sldLayoutChg>
        <pc:sldLayoutChg chg="add mod replId">
          <pc:chgData name="Jonas Bakko Enoksen" userId="S::jonas.bakko.enoksen@hemsedal.kommune.no::a4efc1e1-dea4-4568-b1c5-29059610c4b3" providerId="AD" clId="Web-{3734A6B5-9BA4-46D3-9644-66A62CE9A437}" dt="2021-02-04T12:39:18.384" v="44"/>
          <pc:sldLayoutMkLst>
            <pc:docMk/>
            <pc:sldMasterMk cId="147905633" sldId="2147483723"/>
            <pc:sldLayoutMk cId="2282330842" sldId="2147483733"/>
          </pc:sldLayoutMkLst>
        </pc:sldLayoutChg>
        <pc:sldLayoutChg chg="add mod replId">
          <pc:chgData name="Jonas Bakko Enoksen" userId="S::jonas.bakko.enoksen@hemsedal.kommune.no::a4efc1e1-dea4-4568-b1c5-29059610c4b3" providerId="AD" clId="Web-{3734A6B5-9BA4-46D3-9644-66A62CE9A437}" dt="2021-02-04T12:39:18.384" v="44"/>
          <pc:sldLayoutMkLst>
            <pc:docMk/>
            <pc:sldMasterMk cId="147905633" sldId="2147483723"/>
            <pc:sldLayoutMk cId="980505021" sldId="2147483734"/>
          </pc:sldLayoutMkLst>
        </pc:sldLayoutChg>
        <pc:sldLayoutChg chg="add mod replId">
          <pc:chgData name="Jonas Bakko Enoksen" userId="S::jonas.bakko.enoksen@hemsedal.kommune.no::a4efc1e1-dea4-4568-b1c5-29059610c4b3" providerId="AD" clId="Web-{3734A6B5-9BA4-46D3-9644-66A62CE9A437}" dt="2021-02-04T12:39:18.384" v="44"/>
          <pc:sldLayoutMkLst>
            <pc:docMk/>
            <pc:sldMasterMk cId="147905633" sldId="2147483723"/>
            <pc:sldLayoutMk cId="356531817" sldId="2147483735"/>
          </pc:sldLayoutMkLst>
        </pc:sldLayoutChg>
        <pc:sldLayoutChg chg="add mod replId">
          <pc:chgData name="Jonas Bakko Enoksen" userId="S::jonas.bakko.enoksen@hemsedal.kommune.no::a4efc1e1-dea4-4568-b1c5-29059610c4b3" providerId="AD" clId="Web-{3734A6B5-9BA4-46D3-9644-66A62CE9A437}" dt="2021-02-04T12:39:18.384" v="44"/>
          <pc:sldLayoutMkLst>
            <pc:docMk/>
            <pc:sldMasterMk cId="147905633" sldId="2147483723"/>
            <pc:sldLayoutMk cId="227023691" sldId="2147483736"/>
          </pc:sldLayoutMkLst>
        </pc:sldLayoutChg>
        <pc:sldLayoutChg chg="add mod replId">
          <pc:chgData name="Jonas Bakko Enoksen" userId="S::jonas.bakko.enoksen@hemsedal.kommune.no::a4efc1e1-dea4-4568-b1c5-29059610c4b3" providerId="AD" clId="Web-{3734A6B5-9BA4-46D3-9644-66A62CE9A437}" dt="2021-02-04T12:39:18.384" v="44"/>
          <pc:sldLayoutMkLst>
            <pc:docMk/>
            <pc:sldMasterMk cId="147905633" sldId="2147483723"/>
            <pc:sldLayoutMk cId="3770372924" sldId="2147483737"/>
          </pc:sldLayoutMkLst>
        </pc:sldLayoutChg>
        <pc:sldLayoutChg chg="add mod replId">
          <pc:chgData name="Jonas Bakko Enoksen" userId="S::jonas.bakko.enoksen@hemsedal.kommune.no::a4efc1e1-dea4-4568-b1c5-29059610c4b3" providerId="AD" clId="Web-{3734A6B5-9BA4-46D3-9644-66A62CE9A437}" dt="2021-02-04T12:39:18.384" v="44"/>
          <pc:sldLayoutMkLst>
            <pc:docMk/>
            <pc:sldMasterMk cId="147905633" sldId="2147483723"/>
            <pc:sldLayoutMk cId="3046100824" sldId="2147483738"/>
          </pc:sldLayoutMkLst>
        </pc:sldLayoutChg>
        <pc:sldLayoutChg chg="add mod replId">
          <pc:chgData name="Jonas Bakko Enoksen" userId="S::jonas.bakko.enoksen@hemsedal.kommune.no::a4efc1e1-dea4-4568-b1c5-29059610c4b3" providerId="AD" clId="Web-{3734A6B5-9BA4-46D3-9644-66A62CE9A437}" dt="2021-02-04T12:39:18.384" v="44"/>
          <pc:sldLayoutMkLst>
            <pc:docMk/>
            <pc:sldMasterMk cId="147905633" sldId="2147483723"/>
            <pc:sldLayoutMk cId="40907944" sldId="2147483739"/>
          </pc:sldLayoutMkLst>
        </pc:sldLayoutChg>
        <pc:sldLayoutChg chg="add mod replId">
          <pc:chgData name="Jonas Bakko Enoksen" userId="S::jonas.bakko.enoksen@hemsedal.kommune.no::a4efc1e1-dea4-4568-b1c5-29059610c4b3" providerId="AD" clId="Web-{3734A6B5-9BA4-46D3-9644-66A62CE9A437}" dt="2021-02-04T12:39:18.384" v="44"/>
          <pc:sldLayoutMkLst>
            <pc:docMk/>
            <pc:sldMasterMk cId="147905633" sldId="2147483723"/>
            <pc:sldLayoutMk cId="1862997444" sldId="2147483740"/>
          </pc:sldLayoutMkLst>
        </pc:sldLayoutChg>
      </pc:sldMasterChg>
    </pc:docChg>
  </pc:docChgLst>
  <pc:docChgLst>
    <pc:chgData name="Kristoffer Rørby Ruud" userId="S::kristoffer.rorby.ruud@aal.kommune.no::f8327e24-23ce-4e8e-9c55-b4fdf05f2f04" providerId="AD" clId="Web-{4139A73B-DE18-44A6-8004-0CCFC858D2AB}"/>
    <pc:docChg chg="modSld">
      <pc:chgData name="Kristoffer Rørby Ruud" userId="S::kristoffer.rorby.ruud@aal.kommune.no::f8327e24-23ce-4e8e-9c55-b4fdf05f2f04" providerId="AD" clId="Web-{4139A73B-DE18-44A6-8004-0CCFC858D2AB}" dt="2021-01-20T10:10:53.323" v="41" actId="20577"/>
      <pc:docMkLst>
        <pc:docMk/>
      </pc:docMkLst>
      <pc:sldChg chg="modSp">
        <pc:chgData name="Kristoffer Rørby Ruud" userId="S::kristoffer.rorby.ruud@aal.kommune.no::f8327e24-23ce-4e8e-9c55-b4fdf05f2f04" providerId="AD" clId="Web-{4139A73B-DE18-44A6-8004-0CCFC858D2AB}" dt="2021-01-20T10:10:53.323" v="41" actId="20577"/>
        <pc:sldMkLst>
          <pc:docMk/>
          <pc:sldMk cId="2272058231" sldId="268"/>
        </pc:sldMkLst>
        <pc:spChg chg="mod">
          <ac:chgData name="Kristoffer Rørby Ruud" userId="S::kristoffer.rorby.ruud@aal.kommune.no::f8327e24-23ce-4e8e-9c55-b4fdf05f2f04" providerId="AD" clId="Web-{4139A73B-DE18-44A6-8004-0CCFC858D2AB}" dt="2021-01-20T10:10:25.494" v="36" actId="20577"/>
          <ac:spMkLst>
            <pc:docMk/>
            <pc:sldMk cId="2272058231" sldId="268"/>
            <ac:spMk id="2" creationId="{8DD673A0-2C34-4625-AA6D-2E037895AD6A}"/>
          </ac:spMkLst>
        </pc:spChg>
        <pc:spChg chg="mod">
          <ac:chgData name="Kristoffer Rørby Ruud" userId="S::kristoffer.rorby.ruud@aal.kommune.no::f8327e24-23ce-4e8e-9c55-b4fdf05f2f04" providerId="AD" clId="Web-{4139A73B-DE18-44A6-8004-0CCFC858D2AB}" dt="2021-01-20T10:10:53.323" v="41" actId="20577"/>
          <ac:spMkLst>
            <pc:docMk/>
            <pc:sldMk cId="2272058231" sldId="268"/>
            <ac:spMk id="3" creationId="{A0ABBC20-42E2-46B1-AC05-294FAFBAB964}"/>
          </ac:spMkLst>
        </pc:spChg>
      </pc:sldChg>
    </pc:docChg>
  </pc:docChgLst>
  <pc:docChgLst>
    <pc:chgData name="Viel Ribberud" userId="S::viel.ribberud@aal.kommune.no::a8a3f772-8769-4b0a-b144-429ddcad6243" providerId="AD" clId="Web-{5C3566BA-4C97-42E7-B036-5DF94C761D4D}"/>
    <pc:docChg chg="modSld">
      <pc:chgData name="Viel Ribberud" userId="S::viel.ribberud@aal.kommune.no::a8a3f772-8769-4b0a-b144-429ddcad6243" providerId="AD" clId="Web-{5C3566BA-4C97-42E7-B036-5DF94C761D4D}" dt="2021-04-20T09:31:38.665" v="10" actId="20577"/>
      <pc:docMkLst>
        <pc:docMk/>
      </pc:docMkLst>
      <pc:sldChg chg="modSp">
        <pc:chgData name="Viel Ribberud" userId="S::viel.ribberud@aal.kommune.no::a8a3f772-8769-4b0a-b144-429ddcad6243" providerId="AD" clId="Web-{5C3566BA-4C97-42E7-B036-5DF94C761D4D}" dt="2021-04-20T09:31:14.821" v="8" actId="20577"/>
        <pc:sldMkLst>
          <pc:docMk/>
          <pc:sldMk cId="3807273559" sldId="260"/>
        </pc:sldMkLst>
        <pc:spChg chg="mod">
          <ac:chgData name="Viel Ribberud" userId="S::viel.ribberud@aal.kommune.no::a8a3f772-8769-4b0a-b144-429ddcad6243" providerId="AD" clId="Web-{5C3566BA-4C97-42E7-B036-5DF94C761D4D}" dt="2021-04-20T09:31:14.821" v="8" actId="20577"/>
          <ac:spMkLst>
            <pc:docMk/>
            <pc:sldMk cId="3807273559" sldId="260"/>
            <ac:spMk id="3" creationId="{00000000-0000-0000-0000-000000000000}"/>
          </ac:spMkLst>
        </pc:spChg>
      </pc:sldChg>
      <pc:sldChg chg="modSp">
        <pc:chgData name="Viel Ribberud" userId="S::viel.ribberud@aal.kommune.no::a8a3f772-8769-4b0a-b144-429ddcad6243" providerId="AD" clId="Web-{5C3566BA-4C97-42E7-B036-5DF94C761D4D}" dt="2021-04-20T09:31:38.665" v="10" actId="20577"/>
        <pc:sldMkLst>
          <pc:docMk/>
          <pc:sldMk cId="3915942015" sldId="287"/>
        </pc:sldMkLst>
        <pc:spChg chg="mod">
          <ac:chgData name="Viel Ribberud" userId="S::viel.ribberud@aal.kommune.no::a8a3f772-8769-4b0a-b144-429ddcad6243" providerId="AD" clId="Web-{5C3566BA-4C97-42E7-B036-5DF94C761D4D}" dt="2021-04-20T09:31:38.665" v="10" actId="20577"/>
          <ac:spMkLst>
            <pc:docMk/>
            <pc:sldMk cId="3915942015" sldId="287"/>
            <ac:spMk id="2" creationId="{C0FA4B0E-2D88-4454-9E07-0B6A86CF94BF}"/>
          </ac:spMkLst>
        </pc:spChg>
      </pc:sldChg>
      <pc:sldChg chg="modSp">
        <pc:chgData name="Viel Ribberud" userId="S::viel.ribberud@aal.kommune.no::a8a3f772-8769-4b0a-b144-429ddcad6243" providerId="AD" clId="Web-{5C3566BA-4C97-42E7-B036-5DF94C761D4D}" dt="2021-04-20T09:27:43.910" v="2" actId="20577"/>
        <pc:sldMkLst>
          <pc:docMk/>
          <pc:sldMk cId="1337580477" sldId="290"/>
        </pc:sldMkLst>
        <pc:spChg chg="mod">
          <ac:chgData name="Viel Ribberud" userId="S::viel.ribberud@aal.kommune.no::a8a3f772-8769-4b0a-b144-429ddcad6243" providerId="AD" clId="Web-{5C3566BA-4C97-42E7-B036-5DF94C761D4D}" dt="2021-04-20T09:27:43.910" v="2" actId="20577"/>
          <ac:spMkLst>
            <pc:docMk/>
            <pc:sldMk cId="1337580477" sldId="290"/>
            <ac:spMk id="3" creationId="{21EA9BD6-CDCD-4225-BAF6-1E918F23F492}"/>
          </ac:spMkLst>
        </pc:spChg>
      </pc:sldChg>
      <pc:sldChg chg="modSp">
        <pc:chgData name="Viel Ribberud" userId="S::viel.ribberud@aal.kommune.no::a8a3f772-8769-4b0a-b144-429ddcad6243" providerId="AD" clId="Web-{5C3566BA-4C97-42E7-B036-5DF94C761D4D}" dt="2021-04-20T09:28:16.660" v="4" actId="20577"/>
        <pc:sldMkLst>
          <pc:docMk/>
          <pc:sldMk cId="2090165712" sldId="291"/>
        </pc:sldMkLst>
        <pc:spChg chg="mod">
          <ac:chgData name="Viel Ribberud" userId="S::viel.ribberud@aal.kommune.no::a8a3f772-8769-4b0a-b144-429ddcad6243" providerId="AD" clId="Web-{5C3566BA-4C97-42E7-B036-5DF94C761D4D}" dt="2021-04-20T09:28:16.660" v="4" actId="20577"/>
          <ac:spMkLst>
            <pc:docMk/>
            <pc:sldMk cId="2090165712" sldId="291"/>
            <ac:spMk id="3" creationId="{146D4C88-AF07-479A-A880-CF00667B3A3B}"/>
          </ac:spMkLst>
        </pc:spChg>
      </pc:sldChg>
    </pc:docChg>
  </pc:docChgLst>
  <pc:docChgLst>
    <pc:chgData name="Jonas Bakko Enoksen" userId="S::jonas.bakko.enoksen@hemsedal.kommune.no::a4efc1e1-dea4-4568-b1c5-29059610c4b3" providerId="AD" clId="Web-{9E0E694F-670D-41B0-934B-E7E8FF411999}"/>
    <pc:docChg chg="modSld">
      <pc:chgData name="Jonas Bakko Enoksen" userId="S::jonas.bakko.enoksen@hemsedal.kommune.no::a4efc1e1-dea4-4568-b1c5-29059610c4b3" providerId="AD" clId="Web-{9E0E694F-670D-41B0-934B-E7E8FF411999}" dt="2021-04-21T10:53:32.628" v="41"/>
      <pc:docMkLst>
        <pc:docMk/>
      </pc:docMkLst>
      <pc:sldChg chg="addSp delSp modSp mod setBg">
        <pc:chgData name="Jonas Bakko Enoksen" userId="S::jonas.bakko.enoksen@hemsedal.kommune.no::a4efc1e1-dea4-4568-b1c5-29059610c4b3" providerId="AD" clId="Web-{9E0E694F-670D-41B0-934B-E7E8FF411999}" dt="2021-04-21T10:53:32.628" v="41"/>
        <pc:sldMkLst>
          <pc:docMk/>
          <pc:sldMk cId="2779283671" sldId="273"/>
        </pc:sldMkLst>
        <pc:spChg chg="mod">
          <ac:chgData name="Jonas Bakko Enoksen" userId="S::jonas.bakko.enoksen@hemsedal.kommune.no::a4efc1e1-dea4-4568-b1c5-29059610c4b3" providerId="AD" clId="Web-{9E0E694F-670D-41B0-934B-E7E8FF411999}" dt="2021-04-21T10:49:50.011" v="14"/>
          <ac:spMkLst>
            <pc:docMk/>
            <pc:sldMk cId="2779283671" sldId="273"/>
            <ac:spMk id="2" creationId="{631F6706-D1BD-4537-BF4C-A719A13BBB29}"/>
          </ac:spMkLst>
        </pc:spChg>
        <pc:spChg chg="mod ord">
          <ac:chgData name="Jonas Bakko Enoksen" userId="S::jonas.bakko.enoksen@hemsedal.kommune.no::a4efc1e1-dea4-4568-b1c5-29059610c4b3" providerId="AD" clId="Web-{9E0E694F-670D-41B0-934B-E7E8FF411999}" dt="2021-04-21T10:49:50.011" v="14"/>
          <ac:spMkLst>
            <pc:docMk/>
            <pc:sldMk cId="2779283671" sldId="273"/>
            <ac:spMk id="3" creationId="{C7BEDA45-28BE-404E-B119-90715AD54036}"/>
          </ac:spMkLst>
        </pc:spChg>
        <pc:spChg chg="mod ord">
          <ac:chgData name="Jonas Bakko Enoksen" userId="S::jonas.bakko.enoksen@hemsedal.kommune.no::a4efc1e1-dea4-4568-b1c5-29059610c4b3" providerId="AD" clId="Web-{9E0E694F-670D-41B0-934B-E7E8FF411999}" dt="2021-04-21T10:49:50.011" v="14"/>
          <ac:spMkLst>
            <pc:docMk/>
            <pc:sldMk cId="2779283671" sldId="273"/>
            <ac:spMk id="4" creationId="{12D52864-A1A1-4C5D-9087-714CA3056754}"/>
          </ac:spMkLst>
        </pc:spChg>
        <pc:spChg chg="del">
          <ac:chgData name="Jonas Bakko Enoksen" userId="S::jonas.bakko.enoksen@hemsedal.kommune.no::a4efc1e1-dea4-4568-b1c5-29059610c4b3" providerId="AD" clId="Web-{9E0E694F-670D-41B0-934B-E7E8FF411999}" dt="2021-04-21T10:49:50.011" v="14"/>
          <ac:spMkLst>
            <pc:docMk/>
            <pc:sldMk cId="2779283671" sldId="273"/>
            <ac:spMk id="8" creationId="{8BCFA5F4-1A8E-48F5-9209-7F24485B1D78}"/>
          </ac:spMkLst>
        </pc:spChg>
        <pc:spChg chg="del">
          <ac:chgData name="Jonas Bakko Enoksen" userId="S::jonas.bakko.enoksen@hemsedal.kommune.no::a4efc1e1-dea4-4568-b1c5-29059610c4b3" providerId="AD" clId="Web-{9E0E694F-670D-41B0-934B-E7E8FF411999}" dt="2021-04-21T10:49:50.011" v="14"/>
          <ac:spMkLst>
            <pc:docMk/>
            <pc:sldMk cId="2779283671" sldId="273"/>
            <ac:spMk id="10" creationId="{A8074621-AE44-40C4-8323-DF5185BC954E}"/>
          </ac:spMkLst>
        </pc:spChg>
        <pc:picChg chg="add mod modCrop">
          <ac:chgData name="Jonas Bakko Enoksen" userId="S::jonas.bakko.enoksen@hemsedal.kommune.no::a4efc1e1-dea4-4568-b1c5-29059610c4b3" providerId="AD" clId="Web-{9E0E694F-670D-41B0-934B-E7E8FF411999}" dt="2021-04-21T10:53:21.362" v="39"/>
          <ac:picMkLst>
            <pc:docMk/>
            <pc:sldMk cId="2779283671" sldId="273"/>
            <ac:picMk id="5" creationId="{6FEE6DF7-DACF-4FF0-A592-C7A76B1ECFE2}"/>
          </ac:picMkLst>
        </pc:picChg>
        <pc:picChg chg="add mod modCrop">
          <ac:chgData name="Jonas Bakko Enoksen" userId="S::jonas.bakko.enoksen@hemsedal.kommune.no::a4efc1e1-dea4-4568-b1c5-29059610c4b3" providerId="AD" clId="Web-{9E0E694F-670D-41B0-934B-E7E8FF411999}" dt="2021-04-21T10:52:46.955" v="35"/>
          <ac:picMkLst>
            <pc:docMk/>
            <pc:sldMk cId="2779283671" sldId="273"/>
            <ac:picMk id="6" creationId="{F39C647A-BF42-4C97-B0E2-B88A3761FBB2}"/>
          </ac:picMkLst>
        </pc:picChg>
        <pc:picChg chg="add mod modCrop">
          <ac:chgData name="Jonas Bakko Enoksen" userId="S::jonas.bakko.enoksen@hemsedal.kommune.no::a4efc1e1-dea4-4568-b1c5-29059610c4b3" providerId="AD" clId="Web-{9E0E694F-670D-41B0-934B-E7E8FF411999}" dt="2021-04-21T10:53:32.628" v="41"/>
          <ac:picMkLst>
            <pc:docMk/>
            <pc:sldMk cId="2779283671" sldId="273"/>
            <ac:picMk id="7" creationId="{A7451E8F-2CBC-4164-BAD1-7D028781D625}"/>
          </ac:picMkLst>
        </pc:picChg>
        <pc:picChg chg="add mod modCrop">
          <ac:chgData name="Jonas Bakko Enoksen" userId="S::jonas.bakko.enoksen@hemsedal.kommune.no::a4efc1e1-dea4-4568-b1c5-29059610c4b3" providerId="AD" clId="Web-{9E0E694F-670D-41B0-934B-E7E8FF411999}" dt="2021-04-21T10:53:09.706" v="37"/>
          <ac:picMkLst>
            <pc:docMk/>
            <pc:sldMk cId="2779283671" sldId="273"/>
            <ac:picMk id="9" creationId="{5CD5E6F6-B810-4842-B230-B3B1FA223806}"/>
          </ac:picMkLst>
        </pc:picChg>
      </pc:sldChg>
    </pc:docChg>
  </pc:docChgLst>
  <pc:docChgLst>
    <pc:chgData name="Glen Arvid Valstad" userId="S::glen.arvid.valstad@aal.kommune.no::ea8adc1d-7193-450b-b4a3-fee4035efd72" providerId="AD" clId="Web-{F81A17E8-8BCB-437A-9D90-A7F0FB9772A8}"/>
    <pc:docChg chg="modSld">
      <pc:chgData name="Glen Arvid Valstad" userId="S::glen.arvid.valstad@aal.kommune.no::ea8adc1d-7193-450b-b4a3-fee4035efd72" providerId="AD" clId="Web-{F81A17E8-8BCB-437A-9D90-A7F0FB9772A8}" dt="2021-04-14T09:22:17.252" v="28" actId="20577"/>
      <pc:docMkLst>
        <pc:docMk/>
      </pc:docMkLst>
      <pc:sldChg chg="modSp">
        <pc:chgData name="Glen Arvid Valstad" userId="S::glen.arvid.valstad@aal.kommune.no::ea8adc1d-7193-450b-b4a3-fee4035efd72" providerId="AD" clId="Web-{F81A17E8-8BCB-437A-9D90-A7F0FB9772A8}" dt="2021-04-14T09:22:17.252" v="28" actId="20577"/>
        <pc:sldMkLst>
          <pc:docMk/>
          <pc:sldMk cId="1906031708" sldId="282"/>
        </pc:sldMkLst>
        <pc:spChg chg="mod">
          <ac:chgData name="Glen Arvid Valstad" userId="S::glen.arvid.valstad@aal.kommune.no::ea8adc1d-7193-450b-b4a3-fee4035efd72" providerId="AD" clId="Web-{F81A17E8-8BCB-437A-9D90-A7F0FB9772A8}" dt="2021-04-14T09:22:17.252" v="28" actId="20577"/>
          <ac:spMkLst>
            <pc:docMk/>
            <pc:sldMk cId="1906031708" sldId="282"/>
            <ac:spMk id="3" creationId="{CFFF4EE7-5897-469A-AA08-21C2A1A02359}"/>
          </ac:spMkLst>
        </pc:spChg>
      </pc:sldChg>
    </pc:docChg>
  </pc:docChgLst>
  <pc:docChgLst>
    <pc:chgData name="Glen Arvid Valstad" userId="S::glen.arvid.valstad@aal.kommune.no::ea8adc1d-7193-450b-b4a3-fee4035efd72" providerId="AD" clId="Web-{F597E1E3-CC62-40EC-AA47-FEFB5679FD41}"/>
    <pc:docChg chg="addSld delSld modSld">
      <pc:chgData name="Glen Arvid Valstad" userId="S::glen.arvid.valstad@aal.kommune.no::ea8adc1d-7193-450b-b4a3-fee4035efd72" providerId="AD" clId="Web-{F597E1E3-CC62-40EC-AA47-FEFB5679FD41}" dt="2021-02-04T08:19:03.064" v="48"/>
      <pc:docMkLst>
        <pc:docMk/>
      </pc:docMkLst>
      <pc:sldChg chg="modSp">
        <pc:chgData name="Glen Arvid Valstad" userId="S::glen.arvid.valstad@aal.kommune.no::ea8adc1d-7193-450b-b4a3-fee4035efd72" providerId="AD" clId="Web-{F597E1E3-CC62-40EC-AA47-FEFB5679FD41}" dt="2021-02-04T07:43:46.421" v="41" actId="20577"/>
        <pc:sldMkLst>
          <pc:docMk/>
          <pc:sldMk cId="876098978" sldId="266"/>
        </pc:sldMkLst>
        <pc:spChg chg="mod">
          <ac:chgData name="Glen Arvid Valstad" userId="S::glen.arvid.valstad@aal.kommune.no::ea8adc1d-7193-450b-b4a3-fee4035efd72" providerId="AD" clId="Web-{F597E1E3-CC62-40EC-AA47-FEFB5679FD41}" dt="2021-02-04T07:43:46.421" v="41" actId="20577"/>
          <ac:spMkLst>
            <pc:docMk/>
            <pc:sldMk cId="876098978" sldId="266"/>
            <ac:spMk id="3" creationId="{00000000-0000-0000-0000-000000000000}"/>
          </ac:spMkLst>
        </pc:spChg>
      </pc:sldChg>
      <pc:sldChg chg="modSp">
        <pc:chgData name="Glen Arvid Valstad" userId="S::glen.arvid.valstad@aal.kommune.no::ea8adc1d-7193-450b-b4a3-fee4035efd72" providerId="AD" clId="Web-{F597E1E3-CC62-40EC-AA47-FEFB5679FD41}" dt="2021-02-04T07:44:53.142" v="46" actId="20577"/>
        <pc:sldMkLst>
          <pc:docMk/>
          <pc:sldMk cId="106194091" sldId="285"/>
        </pc:sldMkLst>
        <pc:spChg chg="mod">
          <ac:chgData name="Glen Arvid Valstad" userId="S::glen.arvid.valstad@aal.kommune.no::ea8adc1d-7193-450b-b4a3-fee4035efd72" providerId="AD" clId="Web-{F597E1E3-CC62-40EC-AA47-FEFB5679FD41}" dt="2021-02-04T07:44:53.142" v="46" actId="20577"/>
          <ac:spMkLst>
            <pc:docMk/>
            <pc:sldMk cId="106194091" sldId="285"/>
            <ac:spMk id="3" creationId="{7B40A6FE-B0C6-40EB-916F-E435658A0A40}"/>
          </ac:spMkLst>
        </pc:spChg>
      </pc:sldChg>
      <pc:sldChg chg="new del">
        <pc:chgData name="Glen Arvid Valstad" userId="S::glen.arvid.valstad@aal.kommune.no::ea8adc1d-7193-450b-b4a3-fee4035efd72" providerId="AD" clId="Web-{F597E1E3-CC62-40EC-AA47-FEFB5679FD41}" dt="2021-02-04T08:19:03.064" v="48"/>
        <pc:sldMkLst>
          <pc:docMk/>
          <pc:sldMk cId="3713421718" sldId="288"/>
        </pc:sldMkLst>
      </pc:sldChg>
    </pc:docChg>
  </pc:docChgLst>
  <pc:docChgLst>
    <pc:chgData name="Viel Ribberud" userId="S::viel.ribberud@aal.kommune.no::a8a3f772-8769-4b0a-b144-429ddcad6243" providerId="AD" clId="Web-{DFEB3302-0D71-6C4E-9159-F76319A492E3}"/>
    <pc:docChg chg="delSld modSld">
      <pc:chgData name="Viel Ribberud" userId="S::viel.ribberud@aal.kommune.no::a8a3f772-8769-4b0a-b144-429ddcad6243" providerId="AD" clId="Web-{DFEB3302-0D71-6C4E-9159-F76319A492E3}" dt="2021-04-21T15:08:30.843" v="108"/>
      <pc:docMkLst>
        <pc:docMk/>
      </pc:docMkLst>
      <pc:sldChg chg="del">
        <pc:chgData name="Viel Ribberud" userId="S::viel.ribberud@aal.kommune.no::a8a3f772-8769-4b0a-b144-429ddcad6243" providerId="AD" clId="Web-{DFEB3302-0D71-6C4E-9159-F76319A492E3}" dt="2021-04-21T15:08:30.843" v="108"/>
        <pc:sldMkLst>
          <pc:docMk/>
          <pc:sldMk cId="852222656" sldId="277"/>
        </pc:sldMkLst>
      </pc:sldChg>
      <pc:sldChg chg="modSp">
        <pc:chgData name="Viel Ribberud" userId="S::viel.ribberud@aal.kommune.no::a8a3f772-8769-4b0a-b144-429ddcad6243" providerId="AD" clId="Web-{DFEB3302-0D71-6C4E-9159-F76319A492E3}" dt="2021-04-21T15:06:37.091" v="99" actId="20577"/>
        <pc:sldMkLst>
          <pc:docMk/>
          <pc:sldMk cId="346018010" sldId="279"/>
        </pc:sldMkLst>
        <pc:spChg chg="mod">
          <ac:chgData name="Viel Ribberud" userId="S::viel.ribberud@aal.kommune.no::a8a3f772-8769-4b0a-b144-429ddcad6243" providerId="AD" clId="Web-{DFEB3302-0D71-6C4E-9159-F76319A492E3}" dt="2021-04-21T15:00:02.614" v="1" actId="20577"/>
          <ac:spMkLst>
            <pc:docMk/>
            <pc:sldMk cId="346018010" sldId="279"/>
            <ac:spMk id="2" creationId="{6F0FD207-5AB3-44EB-BF41-42607C21560C}"/>
          </ac:spMkLst>
        </pc:spChg>
        <pc:spChg chg="mod">
          <ac:chgData name="Viel Ribberud" userId="S::viel.ribberud@aal.kommune.no::a8a3f772-8769-4b0a-b144-429ddcad6243" providerId="AD" clId="Web-{DFEB3302-0D71-6C4E-9159-F76319A492E3}" dt="2021-04-21T15:06:37.091" v="99" actId="20577"/>
          <ac:spMkLst>
            <pc:docMk/>
            <pc:sldMk cId="346018010" sldId="279"/>
            <ac:spMk id="3" creationId="{53552681-96C9-4651-B792-CE27D9606EA4}"/>
          </ac:spMkLst>
        </pc:spChg>
      </pc:sldChg>
      <pc:sldChg chg="modSp">
        <pc:chgData name="Viel Ribberud" userId="S::viel.ribberud@aal.kommune.no::a8a3f772-8769-4b0a-b144-429ddcad6243" providerId="AD" clId="Web-{DFEB3302-0D71-6C4E-9159-F76319A492E3}" dt="2021-04-21T15:07:38.920" v="107" actId="20577"/>
        <pc:sldMkLst>
          <pc:docMk/>
          <pc:sldMk cId="3915942015" sldId="287"/>
        </pc:sldMkLst>
        <pc:spChg chg="mod">
          <ac:chgData name="Viel Ribberud" userId="S::viel.ribberud@aal.kommune.no::a8a3f772-8769-4b0a-b144-429ddcad6243" providerId="AD" clId="Web-{DFEB3302-0D71-6C4E-9159-F76319A492E3}" dt="2021-04-21T15:07:38.920" v="107" actId="20577"/>
          <ac:spMkLst>
            <pc:docMk/>
            <pc:sldMk cId="3915942015" sldId="287"/>
            <ac:spMk id="3" creationId="{DF1C850C-2C54-4E3B-89BB-22C49CDAEFB6}"/>
          </ac:spMkLst>
        </pc:spChg>
      </pc:sldChg>
    </pc:docChg>
  </pc:docChgLst>
  <pc:docChgLst>
    <pc:chgData name="Viel Ribberud" userId="S::viel.ribberud@aal.kommune.no::a8a3f772-8769-4b0a-b144-429ddcad6243" providerId="AD" clId="Web-{225262FB-9009-4C73-81D7-A1E2B87D7B79}"/>
    <pc:docChg chg="modSld">
      <pc:chgData name="Viel Ribberud" userId="S::viel.ribberud@aal.kommune.no::a8a3f772-8769-4b0a-b144-429ddcad6243" providerId="AD" clId="Web-{225262FB-9009-4C73-81D7-A1E2B87D7B79}" dt="2021-04-13T11:44:30.564" v="947"/>
      <pc:docMkLst>
        <pc:docMk/>
      </pc:docMkLst>
      <pc:sldChg chg="mod modShow">
        <pc:chgData name="Viel Ribberud" userId="S::viel.ribberud@aal.kommune.no::a8a3f772-8769-4b0a-b144-429ddcad6243" providerId="AD" clId="Web-{225262FB-9009-4C73-81D7-A1E2B87D7B79}" dt="2021-04-13T11:44:30.564" v="947"/>
        <pc:sldMkLst>
          <pc:docMk/>
          <pc:sldMk cId="852222656" sldId="277"/>
        </pc:sldMkLst>
      </pc:sldChg>
      <pc:sldChg chg="modSp modNotes">
        <pc:chgData name="Viel Ribberud" userId="S::viel.ribberud@aal.kommune.no::a8a3f772-8769-4b0a-b144-429ddcad6243" providerId="AD" clId="Web-{225262FB-9009-4C73-81D7-A1E2B87D7B79}" dt="2021-04-13T11:44:23.642" v="946" actId="20577"/>
        <pc:sldMkLst>
          <pc:docMk/>
          <pc:sldMk cId="346018010" sldId="279"/>
        </pc:sldMkLst>
        <pc:spChg chg="mod">
          <ac:chgData name="Viel Ribberud" userId="S::viel.ribberud@aal.kommune.no::a8a3f772-8769-4b0a-b144-429ddcad6243" providerId="AD" clId="Web-{225262FB-9009-4C73-81D7-A1E2B87D7B79}" dt="2021-04-13T11:44:23.642" v="946" actId="20577"/>
          <ac:spMkLst>
            <pc:docMk/>
            <pc:sldMk cId="346018010" sldId="279"/>
            <ac:spMk id="3" creationId="{53552681-96C9-4651-B792-CE27D9606EA4}"/>
          </ac:spMkLst>
        </pc:spChg>
      </pc:sldChg>
    </pc:docChg>
  </pc:docChgLst>
  <pc:docChgLst>
    <pc:chgData name="Glen Arvid Valstad" userId="S::glen.arvid.valstad@aal.kommune.no::ea8adc1d-7193-450b-b4a3-fee4035efd72" providerId="AD" clId="Web-{23F1BCDC-0BAC-412E-9564-4EFF4C83EBA2}"/>
    <pc:docChg chg="delSld modSld">
      <pc:chgData name="Glen Arvid Valstad" userId="S::glen.arvid.valstad@aal.kommune.no::ea8adc1d-7193-450b-b4a3-fee4035efd72" providerId="AD" clId="Web-{23F1BCDC-0BAC-412E-9564-4EFF4C83EBA2}" dt="2021-04-13T08:40:03.606" v="138" actId="20577"/>
      <pc:docMkLst>
        <pc:docMk/>
      </pc:docMkLst>
      <pc:sldChg chg="modSp">
        <pc:chgData name="Glen Arvid Valstad" userId="S::glen.arvid.valstad@aal.kommune.no::ea8adc1d-7193-450b-b4a3-fee4035efd72" providerId="AD" clId="Web-{23F1BCDC-0BAC-412E-9564-4EFF4C83EBA2}" dt="2021-04-13T07:42:05.549" v="21" actId="20577"/>
        <pc:sldMkLst>
          <pc:docMk/>
          <pc:sldMk cId="4111844472" sldId="262"/>
        </pc:sldMkLst>
        <pc:spChg chg="mod">
          <ac:chgData name="Glen Arvid Valstad" userId="S::glen.arvid.valstad@aal.kommune.no::ea8adc1d-7193-450b-b4a3-fee4035efd72" providerId="AD" clId="Web-{23F1BCDC-0BAC-412E-9564-4EFF4C83EBA2}" dt="2021-04-13T07:42:05.549" v="21" actId="20577"/>
          <ac:spMkLst>
            <pc:docMk/>
            <pc:sldMk cId="4111844472" sldId="262"/>
            <ac:spMk id="3" creationId="{00000000-0000-0000-0000-000000000000}"/>
          </ac:spMkLst>
        </pc:spChg>
      </pc:sldChg>
      <pc:sldChg chg="del">
        <pc:chgData name="Glen Arvid Valstad" userId="S::glen.arvid.valstad@aal.kommune.no::ea8adc1d-7193-450b-b4a3-fee4035efd72" providerId="AD" clId="Web-{23F1BCDC-0BAC-412E-9564-4EFF4C83EBA2}" dt="2021-04-13T06:54:59.468" v="0"/>
        <pc:sldMkLst>
          <pc:docMk/>
          <pc:sldMk cId="1321205961" sldId="274"/>
        </pc:sldMkLst>
      </pc:sldChg>
      <pc:sldChg chg="modSp">
        <pc:chgData name="Glen Arvid Valstad" userId="S::glen.arvid.valstad@aal.kommune.no::ea8adc1d-7193-450b-b4a3-fee4035efd72" providerId="AD" clId="Web-{23F1BCDC-0BAC-412E-9564-4EFF4C83EBA2}" dt="2021-04-13T08:40:03.606" v="138" actId="20577"/>
        <pc:sldMkLst>
          <pc:docMk/>
          <pc:sldMk cId="256114770" sldId="280"/>
        </pc:sldMkLst>
        <pc:spChg chg="mod">
          <ac:chgData name="Glen Arvid Valstad" userId="S::glen.arvid.valstad@aal.kommune.no::ea8adc1d-7193-450b-b4a3-fee4035efd72" providerId="AD" clId="Web-{23F1BCDC-0BAC-412E-9564-4EFF4C83EBA2}" dt="2021-04-13T08:40:03.606" v="138" actId="20577"/>
          <ac:spMkLst>
            <pc:docMk/>
            <pc:sldMk cId="256114770" sldId="280"/>
            <ac:spMk id="3" creationId="{8C26D650-EA8C-412A-887E-1B97E463D6CB}"/>
          </ac:spMkLst>
        </pc:spChg>
      </pc:sldChg>
      <pc:sldChg chg="modSp">
        <pc:chgData name="Glen Arvid Valstad" userId="S::glen.arvid.valstad@aal.kommune.no::ea8adc1d-7193-450b-b4a3-fee4035efd72" providerId="AD" clId="Web-{23F1BCDC-0BAC-412E-9564-4EFF4C83EBA2}" dt="2021-04-13T08:10:57.085" v="54" actId="20577"/>
        <pc:sldMkLst>
          <pc:docMk/>
          <pc:sldMk cId="1906031708" sldId="282"/>
        </pc:sldMkLst>
        <pc:spChg chg="mod">
          <ac:chgData name="Glen Arvid Valstad" userId="S::glen.arvid.valstad@aal.kommune.no::ea8adc1d-7193-450b-b4a3-fee4035efd72" providerId="AD" clId="Web-{23F1BCDC-0BAC-412E-9564-4EFF4C83EBA2}" dt="2021-04-13T08:10:57.085" v="54" actId="20577"/>
          <ac:spMkLst>
            <pc:docMk/>
            <pc:sldMk cId="1906031708" sldId="282"/>
            <ac:spMk id="3" creationId="{CFFF4EE7-5897-469A-AA08-21C2A1A02359}"/>
          </ac:spMkLst>
        </pc:spChg>
      </pc:sldChg>
      <pc:sldChg chg="modSp">
        <pc:chgData name="Glen Arvid Valstad" userId="S::glen.arvid.valstad@aal.kommune.no::ea8adc1d-7193-450b-b4a3-fee4035efd72" providerId="AD" clId="Web-{23F1BCDC-0BAC-412E-9564-4EFF4C83EBA2}" dt="2021-04-13T08:27:17.328" v="117" actId="20577"/>
        <pc:sldMkLst>
          <pc:docMk/>
          <pc:sldMk cId="3002648582" sldId="283"/>
        </pc:sldMkLst>
        <pc:spChg chg="mod">
          <ac:chgData name="Glen Arvid Valstad" userId="S::glen.arvid.valstad@aal.kommune.no::ea8adc1d-7193-450b-b4a3-fee4035efd72" providerId="AD" clId="Web-{23F1BCDC-0BAC-412E-9564-4EFF4C83EBA2}" dt="2021-04-13T08:22:09.576" v="94" actId="1076"/>
          <ac:spMkLst>
            <pc:docMk/>
            <pc:sldMk cId="3002648582" sldId="283"/>
            <ac:spMk id="2" creationId="{37A87708-5973-42AB-A99D-C4753DBE84A2}"/>
          </ac:spMkLst>
        </pc:spChg>
        <pc:spChg chg="mod">
          <ac:chgData name="Glen Arvid Valstad" userId="S::glen.arvid.valstad@aal.kommune.no::ea8adc1d-7193-450b-b4a3-fee4035efd72" providerId="AD" clId="Web-{23F1BCDC-0BAC-412E-9564-4EFF4C83EBA2}" dt="2021-04-13T08:27:17.328" v="117" actId="20577"/>
          <ac:spMkLst>
            <pc:docMk/>
            <pc:sldMk cId="3002648582" sldId="283"/>
            <ac:spMk id="3" creationId="{A6B00250-5A79-46C7-B077-D64F8FF41D2C}"/>
          </ac:spMkLst>
        </pc:spChg>
      </pc:sldChg>
    </pc:docChg>
  </pc:docChgLst>
  <pc:docChgLst>
    <pc:chgData name="Glen Arvid Valstad" userId="S::glen.arvid.valstad@aal.kommune.no::ea8adc1d-7193-450b-b4a3-fee4035efd72" providerId="AD" clId="Web-{D5185CB7-8BB0-421F-869B-FC9F9C3B0555}"/>
    <pc:docChg chg="modSld sldOrd">
      <pc:chgData name="Glen Arvid Valstad" userId="S::glen.arvid.valstad@aal.kommune.no::ea8adc1d-7193-450b-b4a3-fee4035efd72" providerId="AD" clId="Web-{D5185CB7-8BB0-421F-869B-FC9F9C3B0555}" dt="2021-04-19T09:32:24.012" v="441" actId="1076"/>
      <pc:docMkLst>
        <pc:docMk/>
      </pc:docMkLst>
      <pc:sldChg chg="modSp ord">
        <pc:chgData name="Glen Arvid Valstad" userId="S::glen.arvid.valstad@aal.kommune.no::ea8adc1d-7193-450b-b4a3-fee4035efd72" providerId="AD" clId="Web-{D5185CB7-8BB0-421F-869B-FC9F9C3B0555}" dt="2021-04-19T09:26:39.691" v="424" actId="20577"/>
        <pc:sldMkLst>
          <pc:docMk/>
          <pc:sldMk cId="1173868694" sldId="265"/>
        </pc:sldMkLst>
        <pc:spChg chg="mod">
          <ac:chgData name="Glen Arvid Valstad" userId="S::glen.arvid.valstad@aal.kommune.no::ea8adc1d-7193-450b-b4a3-fee4035efd72" providerId="AD" clId="Web-{D5185CB7-8BB0-421F-869B-FC9F9C3B0555}" dt="2021-04-19T09:25:23.580" v="400" actId="20577"/>
          <ac:spMkLst>
            <pc:docMk/>
            <pc:sldMk cId="1173868694" sldId="265"/>
            <ac:spMk id="2" creationId="{00000000-0000-0000-0000-000000000000}"/>
          </ac:spMkLst>
        </pc:spChg>
        <pc:spChg chg="mod">
          <ac:chgData name="Glen Arvid Valstad" userId="S::glen.arvid.valstad@aal.kommune.no::ea8adc1d-7193-450b-b4a3-fee4035efd72" providerId="AD" clId="Web-{D5185CB7-8BB0-421F-869B-FC9F9C3B0555}" dt="2021-04-19T09:26:39.691" v="424" actId="20577"/>
          <ac:spMkLst>
            <pc:docMk/>
            <pc:sldMk cId="1173868694" sldId="265"/>
            <ac:spMk id="3" creationId="{00000000-0000-0000-0000-000000000000}"/>
          </ac:spMkLst>
        </pc:spChg>
      </pc:sldChg>
      <pc:sldChg chg="modSp">
        <pc:chgData name="Glen Arvid Valstad" userId="S::glen.arvid.valstad@aal.kommune.no::ea8adc1d-7193-450b-b4a3-fee4035efd72" providerId="AD" clId="Web-{D5185CB7-8BB0-421F-869B-FC9F9C3B0555}" dt="2021-04-19T09:28:00.021" v="435" actId="20577"/>
        <pc:sldMkLst>
          <pc:docMk/>
          <pc:sldMk cId="876098978" sldId="266"/>
        </pc:sldMkLst>
        <pc:spChg chg="mod">
          <ac:chgData name="Glen Arvid Valstad" userId="S::glen.arvid.valstad@aal.kommune.no::ea8adc1d-7193-450b-b4a3-fee4035efd72" providerId="AD" clId="Web-{D5185CB7-8BB0-421F-869B-FC9F9C3B0555}" dt="2021-04-19T09:28:00.021" v="435" actId="20577"/>
          <ac:spMkLst>
            <pc:docMk/>
            <pc:sldMk cId="876098978" sldId="266"/>
            <ac:spMk id="3" creationId="{00000000-0000-0000-0000-000000000000}"/>
          </ac:spMkLst>
        </pc:spChg>
      </pc:sldChg>
      <pc:sldChg chg="addSp delSp modSp">
        <pc:chgData name="Glen Arvid Valstad" userId="S::glen.arvid.valstad@aal.kommune.no::ea8adc1d-7193-450b-b4a3-fee4035efd72" providerId="AD" clId="Web-{D5185CB7-8BB0-421F-869B-FC9F9C3B0555}" dt="2021-04-19T09:32:24.012" v="441" actId="1076"/>
        <pc:sldMkLst>
          <pc:docMk/>
          <pc:sldMk cId="256114770" sldId="280"/>
        </pc:sldMkLst>
        <pc:spChg chg="mod">
          <ac:chgData name="Glen Arvid Valstad" userId="S::glen.arvid.valstad@aal.kommune.no::ea8adc1d-7193-450b-b4a3-fee4035efd72" providerId="AD" clId="Web-{D5185CB7-8BB0-421F-869B-FC9F9C3B0555}" dt="2021-04-19T09:21:25.699" v="344" actId="20577"/>
          <ac:spMkLst>
            <pc:docMk/>
            <pc:sldMk cId="256114770" sldId="280"/>
            <ac:spMk id="2" creationId="{CF42BFA5-6734-4B27-98DB-51E24B761749}"/>
          </ac:spMkLst>
        </pc:spChg>
        <pc:spChg chg="mod">
          <ac:chgData name="Glen Arvid Valstad" userId="S::glen.arvid.valstad@aal.kommune.no::ea8adc1d-7193-450b-b4a3-fee4035efd72" providerId="AD" clId="Web-{D5185CB7-8BB0-421F-869B-FC9F9C3B0555}" dt="2021-04-19T09:28:30.163" v="436" actId="14100"/>
          <ac:spMkLst>
            <pc:docMk/>
            <pc:sldMk cId="256114770" sldId="280"/>
            <ac:spMk id="3" creationId="{8C26D650-EA8C-412A-887E-1B97E463D6CB}"/>
          </ac:spMkLst>
        </pc:spChg>
        <pc:picChg chg="add del mod">
          <ac:chgData name="Glen Arvid Valstad" userId="S::glen.arvid.valstad@aal.kommune.no::ea8adc1d-7193-450b-b4a3-fee4035efd72" providerId="AD" clId="Web-{D5185CB7-8BB0-421F-869B-FC9F9C3B0555}" dt="2021-04-19T09:31:21.120" v="439"/>
          <ac:picMkLst>
            <pc:docMk/>
            <pc:sldMk cId="256114770" sldId="280"/>
            <ac:picMk id="4" creationId="{C81020E8-4383-4552-9530-5F3597D3D05B}"/>
          </ac:picMkLst>
        </pc:picChg>
        <pc:picChg chg="add mod">
          <ac:chgData name="Glen Arvid Valstad" userId="S::glen.arvid.valstad@aal.kommune.no::ea8adc1d-7193-450b-b4a3-fee4035efd72" providerId="AD" clId="Web-{D5185CB7-8BB0-421F-869B-FC9F9C3B0555}" dt="2021-04-19T09:32:24.012" v="441" actId="1076"/>
          <ac:picMkLst>
            <pc:docMk/>
            <pc:sldMk cId="256114770" sldId="280"/>
            <ac:picMk id="6" creationId="{065A7F96-073D-40AF-AC2B-33480A320FDF}"/>
          </ac:picMkLst>
        </pc:picChg>
      </pc:sldChg>
      <pc:sldChg chg="modSp">
        <pc:chgData name="Glen Arvid Valstad" userId="S::glen.arvid.valstad@aal.kommune.no::ea8adc1d-7193-450b-b4a3-fee4035efd72" providerId="AD" clId="Web-{D5185CB7-8BB0-421F-869B-FC9F9C3B0555}" dt="2021-04-19T09:19:36.041" v="291" actId="20577"/>
        <pc:sldMkLst>
          <pc:docMk/>
          <pc:sldMk cId="106194091" sldId="285"/>
        </pc:sldMkLst>
        <pc:spChg chg="mod">
          <ac:chgData name="Glen Arvid Valstad" userId="S::glen.arvid.valstad@aal.kommune.no::ea8adc1d-7193-450b-b4a3-fee4035efd72" providerId="AD" clId="Web-{D5185CB7-8BB0-421F-869B-FC9F9C3B0555}" dt="2021-04-19T09:19:36.041" v="291" actId="20577"/>
          <ac:spMkLst>
            <pc:docMk/>
            <pc:sldMk cId="106194091" sldId="285"/>
            <ac:spMk id="3" creationId="{7B40A6FE-B0C6-40EB-916F-E435658A0A40}"/>
          </ac:spMkLst>
        </pc:spChg>
      </pc:sldChg>
      <pc:sldChg chg="modSp">
        <pc:chgData name="Glen Arvid Valstad" userId="S::glen.arvid.valstad@aal.kommune.no::ea8adc1d-7193-450b-b4a3-fee4035efd72" providerId="AD" clId="Web-{D5185CB7-8BB0-421F-869B-FC9F9C3B0555}" dt="2021-04-19T09:20:49.730" v="332" actId="20577"/>
        <pc:sldMkLst>
          <pc:docMk/>
          <pc:sldMk cId="1338871103" sldId="286"/>
        </pc:sldMkLst>
        <pc:spChg chg="mod">
          <ac:chgData name="Glen Arvid Valstad" userId="S::glen.arvid.valstad@aal.kommune.no::ea8adc1d-7193-450b-b4a3-fee4035efd72" providerId="AD" clId="Web-{D5185CB7-8BB0-421F-869B-FC9F9C3B0555}" dt="2021-04-19T09:20:49.730" v="332" actId="20577"/>
          <ac:spMkLst>
            <pc:docMk/>
            <pc:sldMk cId="1338871103" sldId="286"/>
            <ac:spMk id="3" creationId="{BD2E8419-72BD-43A0-9C9C-2A3FD428C3F6}"/>
          </ac:spMkLst>
        </pc:spChg>
      </pc:sldChg>
    </pc:docChg>
  </pc:docChgLst>
  <pc:docChgLst>
    <pc:chgData name="Viel Ribberud" userId="S::viel.ribberud@aal.kommune.no::a8a3f772-8769-4b0a-b144-429ddcad6243" providerId="AD" clId="Web-{7099191A-A962-4A0F-8E67-B3BB3013C847}"/>
    <pc:docChg chg="modSld">
      <pc:chgData name="Viel Ribberud" userId="S::viel.ribberud@aal.kommune.no::a8a3f772-8769-4b0a-b144-429ddcad6243" providerId="AD" clId="Web-{7099191A-A962-4A0F-8E67-B3BB3013C847}" dt="2021-04-13T06:30:05.362" v="9" actId="20577"/>
      <pc:docMkLst>
        <pc:docMk/>
      </pc:docMkLst>
      <pc:sldChg chg="modSp">
        <pc:chgData name="Viel Ribberud" userId="S::viel.ribberud@aal.kommune.no::a8a3f772-8769-4b0a-b144-429ddcad6243" providerId="AD" clId="Web-{7099191A-A962-4A0F-8E67-B3BB3013C847}" dt="2021-04-13T06:25:34.106" v="0" actId="20577"/>
        <pc:sldMkLst>
          <pc:docMk/>
          <pc:sldMk cId="3807273559" sldId="260"/>
        </pc:sldMkLst>
        <pc:spChg chg="mod">
          <ac:chgData name="Viel Ribberud" userId="S::viel.ribberud@aal.kommune.no::a8a3f772-8769-4b0a-b144-429ddcad6243" providerId="AD" clId="Web-{7099191A-A962-4A0F-8E67-B3BB3013C847}" dt="2021-04-13T06:25:34.106" v="0" actId="20577"/>
          <ac:spMkLst>
            <pc:docMk/>
            <pc:sldMk cId="3807273559" sldId="260"/>
            <ac:spMk id="3" creationId="{00000000-0000-0000-0000-000000000000}"/>
          </ac:spMkLst>
        </pc:spChg>
      </pc:sldChg>
      <pc:sldChg chg="modSp">
        <pc:chgData name="Viel Ribberud" userId="S::viel.ribberud@aal.kommune.no::a8a3f772-8769-4b0a-b144-429ddcad6243" providerId="AD" clId="Web-{7099191A-A962-4A0F-8E67-B3BB3013C847}" dt="2021-04-13T06:30:05.362" v="9" actId="20577"/>
        <pc:sldMkLst>
          <pc:docMk/>
          <pc:sldMk cId="3915942015" sldId="287"/>
        </pc:sldMkLst>
        <pc:spChg chg="mod">
          <ac:chgData name="Viel Ribberud" userId="S::viel.ribberud@aal.kommune.no::a8a3f772-8769-4b0a-b144-429ddcad6243" providerId="AD" clId="Web-{7099191A-A962-4A0F-8E67-B3BB3013C847}" dt="2021-04-13T06:30:05.362" v="9" actId="20577"/>
          <ac:spMkLst>
            <pc:docMk/>
            <pc:sldMk cId="3915942015" sldId="287"/>
            <ac:spMk id="3" creationId="{DF1C850C-2C54-4E3B-89BB-22C49CDAEFB6}"/>
          </ac:spMkLst>
        </pc:spChg>
      </pc:sldChg>
    </pc:docChg>
  </pc:docChgLst>
  <pc:docChgLst>
    <pc:chgData name="Viel Ribberud" userId="S::viel.ribberud@aal.kommune.no::a8a3f772-8769-4b0a-b144-429ddcad6243" providerId="AD" clId="Web-{F8C6B5C2-6EDF-4860-AFDE-EFF64E578404}"/>
    <pc:docChg chg="modSld">
      <pc:chgData name="Viel Ribberud" userId="S::viel.ribberud@aal.kommune.no::a8a3f772-8769-4b0a-b144-429ddcad6243" providerId="AD" clId="Web-{F8C6B5C2-6EDF-4860-AFDE-EFF64E578404}" dt="2021-02-04T10:25:37.016" v="595" actId="20577"/>
      <pc:docMkLst>
        <pc:docMk/>
      </pc:docMkLst>
      <pc:sldChg chg="modSp modNotes">
        <pc:chgData name="Viel Ribberud" userId="S::viel.ribberud@aal.kommune.no::a8a3f772-8769-4b0a-b144-429ddcad6243" providerId="AD" clId="Web-{F8C6B5C2-6EDF-4860-AFDE-EFF64E578404}" dt="2021-02-04T10:25:37.016" v="595" actId="20577"/>
        <pc:sldMkLst>
          <pc:docMk/>
          <pc:sldMk cId="346018010" sldId="279"/>
        </pc:sldMkLst>
        <pc:spChg chg="mod">
          <ac:chgData name="Viel Ribberud" userId="S::viel.ribberud@aal.kommune.no::a8a3f772-8769-4b0a-b144-429ddcad6243" providerId="AD" clId="Web-{F8C6B5C2-6EDF-4860-AFDE-EFF64E578404}" dt="2021-02-04T10:25:37.016" v="595" actId="20577"/>
          <ac:spMkLst>
            <pc:docMk/>
            <pc:sldMk cId="346018010" sldId="279"/>
            <ac:spMk id="3" creationId="{53552681-96C9-4651-B792-CE27D9606EA4}"/>
          </ac:spMkLst>
        </pc:spChg>
      </pc:sldChg>
    </pc:docChg>
  </pc:docChgLst>
  <pc:docChgLst>
    <pc:chgData name="Jonas Bakko Enoksen" userId="S::jonas.bakko.enoksen@hemsedal.kommune.no::a4efc1e1-dea4-4568-b1c5-29059610c4b3" providerId="AD" clId="Web-{829ECAE7-89D3-4F92-8051-E302F6648E1C}"/>
    <pc:docChg chg="modSld">
      <pc:chgData name="Jonas Bakko Enoksen" userId="S::jonas.bakko.enoksen@hemsedal.kommune.no::a4efc1e1-dea4-4568-b1c5-29059610c4b3" providerId="AD" clId="Web-{829ECAE7-89D3-4F92-8051-E302F6648E1C}" dt="2021-04-13T08:51:59.191" v="92" actId="14100"/>
      <pc:docMkLst>
        <pc:docMk/>
      </pc:docMkLst>
      <pc:sldChg chg="addSp">
        <pc:chgData name="Jonas Bakko Enoksen" userId="S::jonas.bakko.enoksen@hemsedal.kommune.no::a4efc1e1-dea4-4568-b1c5-29059610c4b3" providerId="AD" clId="Web-{829ECAE7-89D3-4F92-8051-E302F6648E1C}" dt="2021-04-13T08:47:06.323" v="2"/>
        <pc:sldMkLst>
          <pc:docMk/>
          <pc:sldMk cId="3503644317" sldId="257"/>
        </pc:sldMkLst>
        <pc:spChg chg="add">
          <ac:chgData name="Jonas Bakko Enoksen" userId="S::jonas.bakko.enoksen@hemsedal.kommune.no::a4efc1e1-dea4-4568-b1c5-29059610c4b3" providerId="AD" clId="Web-{829ECAE7-89D3-4F92-8051-E302F6648E1C}" dt="2021-04-13T08:47:06.323" v="2"/>
          <ac:spMkLst>
            <pc:docMk/>
            <pc:sldMk cId="3503644317" sldId="257"/>
            <ac:spMk id="5" creationId="{99F528D8-D5A6-4CCD-8325-9F57BD71699B}"/>
          </ac:spMkLst>
        </pc:spChg>
      </pc:sldChg>
      <pc:sldChg chg="addSp">
        <pc:chgData name="Jonas Bakko Enoksen" userId="S::jonas.bakko.enoksen@hemsedal.kommune.no::a4efc1e1-dea4-4568-b1c5-29059610c4b3" providerId="AD" clId="Web-{829ECAE7-89D3-4F92-8051-E302F6648E1C}" dt="2021-04-13T08:47:02.666" v="0"/>
        <pc:sldMkLst>
          <pc:docMk/>
          <pc:sldMk cId="3732786690" sldId="258"/>
        </pc:sldMkLst>
        <pc:spChg chg="add">
          <ac:chgData name="Jonas Bakko Enoksen" userId="S::jonas.bakko.enoksen@hemsedal.kommune.no::a4efc1e1-dea4-4568-b1c5-29059610c4b3" providerId="AD" clId="Web-{829ECAE7-89D3-4F92-8051-E302F6648E1C}" dt="2021-04-13T08:47:02.666" v="0"/>
          <ac:spMkLst>
            <pc:docMk/>
            <pc:sldMk cId="3732786690" sldId="258"/>
            <ac:spMk id="5" creationId="{1320A2DA-A59F-434E-8268-E60F2F1F9BCF}"/>
          </ac:spMkLst>
        </pc:spChg>
      </pc:sldChg>
      <pc:sldChg chg="addSp modSp">
        <pc:chgData name="Jonas Bakko Enoksen" userId="S::jonas.bakko.enoksen@hemsedal.kommune.no::a4efc1e1-dea4-4568-b1c5-29059610c4b3" providerId="AD" clId="Web-{829ECAE7-89D3-4F92-8051-E302F6648E1C}" dt="2021-04-13T08:50:35.248" v="67" actId="1076"/>
        <pc:sldMkLst>
          <pc:docMk/>
          <pc:sldMk cId="1173868694" sldId="265"/>
        </pc:sldMkLst>
        <pc:spChg chg="add mod">
          <ac:chgData name="Jonas Bakko Enoksen" userId="S::jonas.bakko.enoksen@hemsedal.kommune.no::a4efc1e1-dea4-4568-b1c5-29059610c4b3" providerId="AD" clId="Web-{829ECAE7-89D3-4F92-8051-E302F6648E1C}" dt="2021-04-13T08:50:35.248" v="67" actId="1076"/>
          <ac:spMkLst>
            <pc:docMk/>
            <pc:sldMk cId="1173868694" sldId="265"/>
            <ac:spMk id="5" creationId="{2AD09112-1AFC-4144-9F41-D365FD245B0B}"/>
          </ac:spMkLst>
        </pc:spChg>
      </pc:sldChg>
      <pc:sldChg chg="addSp modSp">
        <pc:chgData name="Jonas Bakko Enoksen" userId="S::jonas.bakko.enoksen@hemsedal.kommune.no::a4efc1e1-dea4-4568-b1c5-29059610c4b3" providerId="AD" clId="Web-{829ECAE7-89D3-4F92-8051-E302F6648E1C}" dt="2021-04-13T08:49:29.228" v="28" actId="1076"/>
        <pc:sldMkLst>
          <pc:docMk/>
          <pc:sldMk cId="876098978" sldId="266"/>
        </pc:sldMkLst>
        <pc:spChg chg="add mod">
          <ac:chgData name="Jonas Bakko Enoksen" userId="S::jonas.bakko.enoksen@hemsedal.kommune.no::a4efc1e1-dea4-4568-b1c5-29059610c4b3" providerId="AD" clId="Web-{829ECAE7-89D3-4F92-8051-E302F6648E1C}" dt="2021-04-13T08:49:29.228" v="28" actId="1076"/>
          <ac:spMkLst>
            <pc:docMk/>
            <pc:sldMk cId="876098978" sldId="266"/>
            <ac:spMk id="5" creationId="{7FB13DDD-FC55-40A4-99A8-19A88DBFBAED}"/>
          </ac:spMkLst>
        </pc:spChg>
      </pc:sldChg>
      <pc:sldChg chg="addSp">
        <pc:chgData name="Jonas Bakko Enoksen" userId="S::jonas.bakko.enoksen@hemsedal.kommune.no::a4efc1e1-dea4-4568-b1c5-29059610c4b3" providerId="AD" clId="Web-{829ECAE7-89D3-4F92-8051-E302F6648E1C}" dt="2021-04-13T08:47:09.370" v="3"/>
        <pc:sldMkLst>
          <pc:docMk/>
          <pc:sldMk cId="1396905628" sldId="267"/>
        </pc:sldMkLst>
        <pc:spChg chg="add">
          <ac:chgData name="Jonas Bakko Enoksen" userId="S::jonas.bakko.enoksen@hemsedal.kommune.no::a4efc1e1-dea4-4568-b1c5-29059610c4b3" providerId="AD" clId="Web-{829ECAE7-89D3-4F92-8051-E302F6648E1C}" dt="2021-04-13T08:47:09.370" v="3"/>
          <ac:spMkLst>
            <pc:docMk/>
            <pc:sldMk cId="1396905628" sldId="267"/>
            <ac:spMk id="5" creationId="{0D027C09-ABC8-46BB-B30C-1C587D0CD423}"/>
          </ac:spMkLst>
        </pc:spChg>
      </pc:sldChg>
      <pc:sldChg chg="addSp">
        <pc:chgData name="Jonas Bakko Enoksen" userId="S::jonas.bakko.enoksen@hemsedal.kommune.no::a4efc1e1-dea4-4568-b1c5-29059610c4b3" providerId="AD" clId="Web-{829ECAE7-89D3-4F92-8051-E302F6648E1C}" dt="2021-04-13T08:47:04.135" v="1"/>
        <pc:sldMkLst>
          <pc:docMk/>
          <pc:sldMk cId="427779696" sldId="270"/>
        </pc:sldMkLst>
        <pc:spChg chg="add">
          <ac:chgData name="Jonas Bakko Enoksen" userId="S::jonas.bakko.enoksen@hemsedal.kommune.no::a4efc1e1-dea4-4568-b1c5-29059610c4b3" providerId="AD" clId="Web-{829ECAE7-89D3-4F92-8051-E302F6648E1C}" dt="2021-04-13T08:47:04.135" v="1"/>
          <ac:spMkLst>
            <pc:docMk/>
            <pc:sldMk cId="427779696" sldId="270"/>
            <ac:spMk id="5" creationId="{AAAB380A-C8F0-4540-A6C8-B84F969145E8}"/>
          </ac:spMkLst>
        </pc:spChg>
      </pc:sldChg>
      <pc:sldChg chg="addSp modSp">
        <pc:chgData name="Jonas Bakko Enoksen" userId="S::jonas.bakko.enoksen@hemsedal.kommune.no::a4efc1e1-dea4-4568-b1c5-29059610c4b3" providerId="AD" clId="Web-{829ECAE7-89D3-4F92-8051-E302F6648E1C}" dt="2021-04-13T08:50:44.624" v="69" actId="20577"/>
        <pc:sldMkLst>
          <pc:docMk/>
          <pc:sldMk cId="256114770" sldId="280"/>
        </pc:sldMkLst>
        <pc:spChg chg="add mod">
          <ac:chgData name="Jonas Bakko Enoksen" userId="S::jonas.bakko.enoksen@hemsedal.kommune.no::a4efc1e1-dea4-4568-b1c5-29059610c4b3" providerId="AD" clId="Web-{829ECAE7-89D3-4F92-8051-E302F6648E1C}" dt="2021-04-13T08:50:44.624" v="69" actId="20577"/>
          <ac:spMkLst>
            <pc:docMk/>
            <pc:sldMk cId="256114770" sldId="280"/>
            <ac:spMk id="5" creationId="{A6F33B81-DCCD-470A-A16F-5771A81381ED}"/>
          </ac:spMkLst>
        </pc:spChg>
      </pc:sldChg>
      <pc:sldChg chg="addSp modSp">
        <pc:chgData name="Jonas Bakko Enoksen" userId="S::jonas.bakko.enoksen@hemsedal.kommune.no::a4efc1e1-dea4-4568-b1c5-29059610c4b3" providerId="AD" clId="Web-{829ECAE7-89D3-4F92-8051-E302F6648E1C}" dt="2021-04-13T08:49:47.948" v="46" actId="1076"/>
        <pc:sldMkLst>
          <pc:docMk/>
          <pc:sldMk cId="106194091" sldId="285"/>
        </pc:sldMkLst>
        <pc:spChg chg="add mod">
          <ac:chgData name="Jonas Bakko Enoksen" userId="S::jonas.bakko.enoksen@hemsedal.kommune.no::a4efc1e1-dea4-4568-b1c5-29059610c4b3" providerId="AD" clId="Web-{829ECAE7-89D3-4F92-8051-E302F6648E1C}" dt="2021-04-13T08:49:47.948" v="46" actId="1076"/>
          <ac:spMkLst>
            <pc:docMk/>
            <pc:sldMk cId="106194091" sldId="285"/>
            <ac:spMk id="5" creationId="{811A77FE-D471-4415-9C90-41490C54F639}"/>
          </ac:spMkLst>
        </pc:spChg>
      </pc:sldChg>
      <pc:sldChg chg="addSp">
        <pc:chgData name="Jonas Bakko Enoksen" userId="S::jonas.bakko.enoksen@hemsedal.kommune.no::a4efc1e1-dea4-4568-b1c5-29059610c4b3" providerId="AD" clId="Web-{829ECAE7-89D3-4F92-8051-E302F6648E1C}" dt="2021-04-13T08:49:59.746" v="47"/>
        <pc:sldMkLst>
          <pc:docMk/>
          <pc:sldMk cId="1338871103" sldId="286"/>
        </pc:sldMkLst>
        <pc:spChg chg="add">
          <ac:chgData name="Jonas Bakko Enoksen" userId="S::jonas.bakko.enoksen@hemsedal.kommune.no::a4efc1e1-dea4-4568-b1c5-29059610c4b3" providerId="AD" clId="Web-{829ECAE7-89D3-4F92-8051-E302F6648E1C}" dt="2021-04-13T08:49:59.746" v="47"/>
          <ac:spMkLst>
            <pc:docMk/>
            <pc:sldMk cId="1338871103" sldId="286"/>
            <ac:spMk id="5" creationId="{45F47594-B81A-48D2-82D6-CC08AD033CF6}"/>
          </ac:spMkLst>
        </pc:spChg>
      </pc:sldChg>
      <pc:sldChg chg="modSp">
        <pc:chgData name="Jonas Bakko Enoksen" userId="S::jonas.bakko.enoksen@hemsedal.kommune.no::a4efc1e1-dea4-4568-b1c5-29059610c4b3" providerId="AD" clId="Web-{829ECAE7-89D3-4F92-8051-E302F6648E1C}" dt="2021-04-13T08:51:59.191" v="92" actId="14100"/>
        <pc:sldMkLst>
          <pc:docMk/>
          <pc:sldMk cId="1732675725" sldId="295"/>
        </pc:sldMkLst>
        <pc:spChg chg="mod">
          <ac:chgData name="Jonas Bakko Enoksen" userId="S::jonas.bakko.enoksen@hemsedal.kommune.no::a4efc1e1-dea4-4568-b1c5-29059610c4b3" providerId="AD" clId="Web-{829ECAE7-89D3-4F92-8051-E302F6648E1C}" dt="2021-04-13T08:51:38.002" v="87" actId="20577"/>
          <ac:spMkLst>
            <pc:docMk/>
            <pc:sldMk cId="1732675725" sldId="295"/>
            <ac:spMk id="2" creationId="{2B60A296-B957-4B84-AEEA-3DC13B525E52}"/>
          </ac:spMkLst>
        </pc:spChg>
        <pc:spChg chg="mod">
          <ac:chgData name="Jonas Bakko Enoksen" userId="S::jonas.bakko.enoksen@hemsedal.kommune.no::a4efc1e1-dea4-4568-b1c5-29059610c4b3" providerId="AD" clId="Web-{829ECAE7-89D3-4F92-8051-E302F6648E1C}" dt="2021-04-13T08:51:59.191" v="92" actId="14100"/>
          <ac:spMkLst>
            <pc:docMk/>
            <pc:sldMk cId="1732675725" sldId="295"/>
            <ac:spMk id="3" creationId="{357D9743-DB79-47AF-8DC7-213F386C3387}"/>
          </ac:spMkLst>
        </pc:spChg>
      </pc:sldChg>
    </pc:docChg>
  </pc:docChgLst>
  <pc:docChgLst>
    <pc:chgData name="Viel Ribberud" userId="S::viel.ribberud@aal.kommune.no::a8a3f772-8769-4b0a-b144-429ddcad6243" providerId="AD" clId="Web-{86A70B6A-D869-144B-268F-93217832839A}"/>
    <pc:docChg chg="modSld">
      <pc:chgData name="Viel Ribberud" userId="S::viel.ribberud@aal.kommune.no::a8a3f772-8769-4b0a-b144-429ddcad6243" providerId="AD" clId="Web-{86A70B6A-D869-144B-268F-93217832839A}" dt="2021-03-23T07:34:37.877" v="24" actId="20577"/>
      <pc:docMkLst>
        <pc:docMk/>
      </pc:docMkLst>
      <pc:sldChg chg="modSp">
        <pc:chgData name="Viel Ribberud" userId="S::viel.ribberud@aal.kommune.no::a8a3f772-8769-4b0a-b144-429ddcad6243" providerId="AD" clId="Web-{86A70B6A-D869-144B-268F-93217832839A}" dt="2021-03-23T07:34:06.282" v="23" actId="20577"/>
        <pc:sldMkLst>
          <pc:docMk/>
          <pc:sldMk cId="3732786690" sldId="258"/>
        </pc:sldMkLst>
        <pc:spChg chg="mod">
          <ac:chgData name="Viel Ribberud" userId="S::viel.ribberud@aal.kommune.no::a8a3f772-8769-4b0a-b144-429ddcad6243" providerId="AD" clId="Web-{86A70B6A-D869-144B-268F-93217832839A}" dt="2021-03-23T07:34:06.282" v="23" actId="20577"/>
          <ac:spMkLst>
            <pc:docMk/>
            <pc:sldMk cId="3732786690" sldId="258"/>
            <ac:spMk id="3" creationId="{00000000-0000-0000-0000-000000000000}"/>
          </ac:spMkLst>
        </pc:spChg>
      </pc:sldChg>
      <pc:sldChg chg="modSp">
        <pc:chgData name="Viel Ribberud" userId="S::viel.ribberud@aal.kommune.no::a8a3f772-8769-4b0a-b144-429ddcad6243" providerId="AD" clId="Web-{86A70B6A-D869-144B-268F-93217832839A}" dt="2021-03-23T07:33:03.889" v="18" actId="20577"/>
        <pc:sldMkLst>
          <pc:docMk/>
          <pc:sldMk cId="2915478388" sldId="259"/>
        </pc:sldMkLst>
        <pc:spChg chg="mod">
          <ac:chgData name="Viel Ribberud" userId="S::viel.ribberud@aal.kommune.no::a8a3f772-8769-4b0a-b144-429ddcad6243" providerId="AD" clId="Web-{86A70B6A-D869-144B-268F-93217832839A}" dt="2021-03-23T07:33:03.889" v="18" actId="20577"/>
          <ac:spMkLst>
            <pc:docMk/>
            <pc:sldMk cId="2915478388" sldId="259"/>
            <ac:spMk id="2" creationId="{00000000-0000-0000-0000-000000000000}"/>
          </ac:spMkLst>
        </pc:spChg>
      </pc:sldChg>
      <pc:sldChg chg="modSp">
        <pc:chgData name="Viel Ribberud" userId="S::viel.ribberud@aal.kommune.no::a8a3f772-8769-4b0a-b144-429ddcad6243" providerId="AD" clId="Web-{86A70B6A-D869-144B-268F-93217832839A}" dt="2021-03-23T07:34:37.877" v="24" actId="20577"/>
        <pc:sldMkLst>
          <pc:docMk/>
          <pc:sldMk cId="427779696" sldId="270"/>
        </pc:sldMkLst>
        <pc:spChg chg="mod">
          <ac:chgData name="Viel Ribberud" userId="S::viel.ribberud@aal.kommune.no::a8a3f772-8769-4b0a-b144-429ddcad6243" providerId="AD" clId="Web-{86A70B6A-D869-144B-268F-93217832839A}" dt="2021-03-23T07:34:37.877" v="24" actId="20577"/>
          <ac:spMkLst>
            <pc:docMk/>
            <pc:sldMk cId="427779696" sldId="270"/>
            <ac:spMk id="3" creationId="{DA7F1C96-1711-4F0C-8450-E40CC21539ED}"/>
          </ac:spMkLst>
        </pc:spChg>
      </pc:sldChg>
    </pc:docChg>
  </pc:docChgLst>
  <pc:docChgLst>
    <pc:chgData name="Jonas Bakko Enoksen" userId="S::jonas.bakko.enoksen@hemsedal.kommune.no::a4efc1e1-dea4-4568-b1c5-29059610c4b3" providerId="AD" clId="Web-{A5BB6D80-A956-4C45-87F4-A52F17307F3A}"/>
    <pc:docChg chg="delSld modSld">
      <pc:chgData name="Jonas Bakko Enoksen" userId="S::jonas.bakko.enoksen@hemsedal.kommune.no::a4efc1e1-dea4-4568-b1c5-29059610c4b3" providerId="AD" clId="Web-{A5BB6D80-A956-4C45-87F4-A52F17307F3A}" dt="2021-04-20T19:29:30.739" v="398" actId="1076"/>
      <pc:docMkLst>
        <pc:docMk/>
      </pc:docMkLst>
      <pc:sldChg chg="addSp modSp">
        <pc:chgData name="Jonas Bakko Enoksen" userId="S::jonas.bakko.enoksen@hemsedal.kommune.no::a4efc1e1-dea4-4568-b1c5-29059610c4b3" providerId="AD" clId="Web-{A5BB6D80-A956-4C45-87F4-A52F17307F3A}" dt="2021-04-20T19:29:30.739" v="398" actId="1076"/>
        <pc:sldMkLst>
          <pc:docMk/>
          <pc:sldMk cId="3862397526" sldId="256"/>
        </pc:sldMkLst>
        <pc:spChg chg="add mod">
          <ac:chgData name="Jonas Bakko Enoksen" userId="S::jonas.bakko.enoksen@hemsedal.kommune.no::a4efc1e1-dea4-4568-b1c5-29059610c4b3" providerId="AD" clId="Web-{A5BB6D80-A956-4C45-87F4-A52F17307F3A}" dt="2021-04-20T19:29:30.739" v="398" actId="1076"/>
          <ac:spMkLst>
            <pc:docMk/>
            <pc:sldMk cId="3862397526" sldId="256"/>
            <ac:spMk id="6" creationId="{2E572F46-13D9-4958-90D1-E50D21F3499F}"/>
          </ac:spMkLst>
        </pc:spChg>
      </pc:sldChg>
      <pc:sldChg chg="modSp">
        <pc:chgData name="Jonas Bakko Enoksen" userId="S::jonas.bakko.enoksen@hemsedal.kommune.no::a4efc1e1-dea4-4568-b1c5-29059610c4b3" providerId="AD" clId="Web-{A5BB6D80-A956-4C45-87F4-A52F17307F3A}" dt="2021-04-20T19:14:21.420" v="299" actId="20577"/>
        <pc:sldMkLst>
          <pc:docMk/>
          <pc:sldMk cId="3503644317" sldId="257"/>
        </pc:sldMkLst>
        <pc:spChg chg="mod">
          <ac:chgData name="Jonas Bakko Enoksen" userId="S::jonas.bakko.enoksen@hemsedal.kommune.no::a4efc1e1-dea4-4568-b1c5-29059610c4b3" providerId="AD" clId="Web-{A5BB6D80-A956-4C45-87F4-A52F17307F3A}" dt="2021-04-20T19:07:04.436" v="273" actId="20577"/>
          <ac:spMkLst>
            <pc:docMk/>
            <pc:sldMk cId="3503644317" sldId="257"/>
            <ac:spMk id="2" creationId="{00000000-0000-0000-0000-000000000000}"/>
          </ac:spMkLst>
        </pc:spChg>
        <pc:spChg chg="mod">
          <ac:chgData name="Jonas Bakko Enoksen" userId="S::jonas.bakko.enoksen@hemsedal.kommune.no::a4efc1e1-dea4-4568-b1c5-29059610c4b3" providerId="AD" clId="Web-{A5BB6D80-A956-4C45-87F4-A52F17307F3A}" dt="2021-04-20T19:14:21.420" v="299" actId="20577"/>
          <ac:spMkLst>
            <pc:docMk/>
            <pc:sldMk cId="3503644317" sldId="257"/>
            <ac:spMk id="3" creationId="{00000000-0000-0000-0000-000000000000}"/>
          </ac:spMkLst>
        </pc:spChg>
      </pc:sldChg>
      <pc:sldChg chg="modSp">
        <pc:chgData name="Jonas Bakko Enoksen" userId="S::jonas.bakko.enoksen@hemsedal.kommune.no::a4efc1e1-dea4-4568-b1c5-29059610c4b3" providerId="AD" clId="Web-{A5BB6D80-A956-4C45-87F4-A52F17307F3A}" dt="2021-04-20T19:02:47.496" v="243" actId="20577"/>
        <pc:sldMkLst>
          <pc:docMk/>
          <pc:sldMk cId="3732786690" sldId="258"/>
        </pc:sldMkLst>
        <pc:spChg chg="mod">
          <ac:chgData name="Jonas Bakko Enoksen" userId="S::jonas.bakko.enoksen@hemsedal.kommune.no::a4efc1e1-dea4-4568-b1c5-29059610c4b3" providerId="AD" clId="Web-{A5BB6D80-A956-4C45-87F4-A52F17307F3A}" dt="2021-04-20T18:56:44.303" v="193" actId="20577"/>
          <ac:spMkLst>
            <pc:docMk/>
            <pc:sldMk cId="3732786690" sldId="258"/>
            <ac:spMk id="2" creationId="{00000000-0000-0000-0000-000000000000}"/>
          </ac:spMkLst>
        </pc:spChg>
        <pc:spChg chg="mod">
          <ac:chgData name="Jonas Bakko Enoksen" userId="S::jonas.bakko.enoksen@hemsedal.kommune.no::a4efc1e1-dea4-4568-b1c5-29059610c4b3" providerId="AD" clId="Web-{A5BB6D80-A956-4C45-87F4-A52F17307F3A}" dt="2021-04-20T19:02:47.496" v="243" actId="20577"/>
          <ac:spMkLst>
            <pc:docMk/>
            <pc:sldMk cId="3732786690" sldId="258"/>
            <ac:spMk id="3" creationId="{00000000-0000-0000-0000-000000000000}"/>
          </ac:spMkLst>
        </pc:spChg>
      </pc:sldChg>
      <pc:sldChg chg="modSp">
        <pc:chgData name="Jonas Bakko Enoksen" userId="S::jonas.bakko.enoksen@hemsedal.kommune.no::a4efc1e1-dea4-4568-b1c5-29059610c4b3" providerId="AD" clId="Web-{A5BB6D80-A956-4C45-87F4-A52F17307F3A}" dt="2021-04-20T19:22:33.933" v="335" actId="20577"/>
        <pc:sldMkLst>
          <pc:docMk/>
          <pc:sldMk cId="4111844472" sldId="262"/>
        </pc:sldMkLst>
        <pc:spChg chg="mod">
          <ac:chgData name="Jonas Bakko Enoksen" userId="S::jonas.bakko.enoksen@hemsedal.kommune.no::a4efc1e1-dea4-4568-b1c5-29059610c4b3" providerId="AD" clId="Web-{A5BB6D80-A956-4C45-87F4-A52F17307F3A}" dt="2021-04-20T19:22:13.167" v="328" actId="20577"/>
          <ac:spMkLst>
            <pc:docMk/>
            <pc:sldMk cId="4111844472" sldId="262"/>
            <ac:spMk id="2" creationId="{00000000-0000-0000-0000-000000000000}"/>
          </ac:spMkLst>
        </pc:spChg>
        <pc:spChg chg="mod">
          <ac:chgData name="Jonas Bakko Enoksen" userId="S::jonas.bakko.enoksen@hemsedal.kommune.no::a4efc1e1-dea4-4568-b1c5-29059610c4b3" providerId="AD" clId="Web-{A5BB6D80-A956-4C45-87F4-A52F17307F3A}" dt="2021-04-20T19:22:33.933" v="335" actId="20577"/>
          <ac:spMkLst>
            <pc:docMk/>
            <pc:sldMk cId="4111844472" sldId="262"/>
            <ac:spMk id="3" creationId="{00000000-0000-0000-0000-000000000000}"/>
          </ac:spMkLst>
        </pc:spChg>
      </pc:sldChg>
      <pc:sldChg chg="modSp">
        <pc:chgData name="Jonas Bakko Enoksen" userId="S::jonas.bakko.enoksen@hemsedal.kommune.no::a4efc1e1-dea4-4568-b1c5-29059610c4b3" providerId="AD" clId="Web-{A5BB6D80-A956-4C45-87F4-A52F17307F3A}" dt="2021-04-20T19:21:44.899" v="323" actId="20577"/>
        <pc:sldMkLst>
          <pc:docMk/>
          <pc:sldMk cId="2301854037" sldId="263"/>
        </pc:sldMkLst>
        <pc:spChg chg="mod">
          <ac:chgData name="Jonas Bakko Enoksen" userId="S::jonas.bakko.enoksen@hemsedal.kommune.no::a4efc1e1-dea4-4568-b1c5-29059610c4b3" providerId="AD" clId="Web-{A5BB6D80-A956-4C45-87F4-A52F17307F3A}" dt="2021-04-20T19:21:44.899" v="323" actId="20577"/>
          <ac:spMkLst>
            <pc:docMk/>
            <pc:sldMk cId="2301854037" sldId="263"/>
            <ac:spMk id="2" creationId="{00000000-0000-0000-0000-000000000000}"/>
          </ac:spMkLst>
        </pc:spChg>
      </pc:sldChg>
      <pc:sldChg chg="addSp modSp">
        <pc:chgData name="Jonas Bakko Enoksen" userId="S::jonas.bakko.enoksen@hemsedal.kommune.no::a4efc1e1-dea4-4568-b1c5-29059610c4b3" providerId="AD" clId="Web-{A5BB6D80-A956-4C45-87F4-A52F17307F3A}" dt="2021-04-20T19:28:03.342" v="389" actId="1076"/>
        <pc:sldMkLst>
          <pc:docMk/>
          <pc:sldMk cId="951780856" sldId="264"/>
        </pc:sldMkLst>
        <pc:spChg chg="add mod">
          <ac:chgData name="Jonas Bakko Enoksen" userId="S::jonas.bakko.enoksen@hemsedal.kommune.no::a4efc1e1-dea4-4568-b1c5-29059610c4b3" providerId="AD" clId="Web-{A5BB6D80-A956-4C45-87F4-A52F17307F3A}" dt="2021-04-20T19:28:03.342" v="389" actId="1076"/>
          <ac:spMkLst>
            <pc:docMk/>
            <pc:sldMk cId="951780856" sldId="264"/>
            <ac:spMk id="7" creationId="{BC2CA6E9-CB05-451C-80B4-C6A7A6935CA6}"/>
          </ac:spMkLst>
        </pc:spChg>
      </pc:sldChg>
      <pc:sldChg chg="modSp">
        <pc:chgData name="Jonas Bakko Enoksen" userId="S::jonas.bakko.enoksen@hemsedal.kommune.no::a4efc1e1-dea4-4568-b1c5-29059610c4b3" providerId="AD" clId="Web-{A5BB6D80-A956-4C45-87F4-A52F17307F3A}" dt="2021-04-20T19:25:38.006" v="347" actId="20577"/>
        <pc:sldMkLst>
          <pc:docMk/>
          <pc:sldMk cId="1173868694" sldId="265"/>
        </pc:sldMkLst>
        <pc:spChg chg="mod">
          <ac:chgData name="Jonas Bakko Enoksen" userId="S::jonas.bakko.enoksen@hemsedal.kommune.no::a4efc1e1-dea4-4568-b1c5-29059610c4b3" providerId="AD" clId="Web-{A5BB6D80-A956-4C45-87F4-A52F17307F3A}" dt="2021-04-20T19:25:38.006" v="347" actId="20577"/>
          <ac:spMkLst>
            <pc:docMk/>
            <pc:sldMk cId="1173868694" sldId="265"/>
            <ac:spMk id="3" creationId="{00000000-0000-0000-0000-000000000000}"/>
          </ac:spMkLst>
        </pc:spChg>
      </pc:sldChg>
      <pc:sldChg chg="modSp">
        <pc:chgData name="Jonas Bakko Enoksen" userId="S::jonas.bakko.enoksen@hemsedal.kommune.no::a4efc1e1-dea4-4568-b1c5-29059610c4b3" providerId="AD" clId="Web-{A5BB6D80-A956-4C45-87F4-A52F17307F3A}" dt="2021-04-20T19:18:56.577" v="313" actId="20577"/>
        <pc:sldMkLst>
          <pc:docMk/>
          <pc:sldMk cId="1666337975" sldId="269"/>
        </pc:sldMkLst>
        <pc:spChg chg="mod">
          <ac:chgData name="Jonas Bakko Enoksen" userId="S::jonas.bakko.enoksen@hemsedal.kommune.no::a4efc1e1-dea4-4568-b1c5-29059610c4b3" providerId="AD" clId="Web-{A5BB6D80-A956-4C45-87F4-A52F17307F3A}" dt="2021-04-20T19:17:36.964" v="301" actId="20577"/>
          <ac:spMkLst>
            <pc:docMk/>
            <pc:sldMk cId="1666337975" sldId="269"/>
            <ac:spMk id="2" creationId="{B448102F-2484-4DBF-883B-EEB9BF3BA858}"/>
          </ac:spMkLst>
        </pc:spChg>
        <pc:spChg chg="mod">
          <ac:chgData name="Jonas Bakko Enoksen" userId="S::jonas.bakko.enoksen@hemsedal.kommune.no::a4efc1e1-dea4-4568-b1c5-29059610c4b3" providerId="AD" clId="Web-{A5BB6D80-A956-4C45-87F4-A52F17307F3A}" dt="2021-04-20T19:18:56.577" v="313" actId="20577"/>
          <ac:spMkLst>
            <pc:docMk/>
            <pc:sldMk cId="1666337975" sldId="269"/>
            <ac:spMk id="3" creationId="{34CD566E-7E71-49FA-99C4-1B487DA194B7}"/>
          </ac:spMkLst>
        </pc:spChg>
      </pc:sldChg>
      <pc:sldChg chg="modSp">
        <pc:chgData name="Jonas Bakko Enoksen" userId="S::jonas.bakko.enoksen@hemsedal.kommune.no::a4efc1e1-dea4-4568-b1c5-29059610c4b3" providerId="AD" clId="Web-{A5BB6D80-A956-4C45-87F4-A52F17307F3A}" dt="2021-04-20T19:08:47.989" v="297" actId="20577"/>
        <pc:sldMkLst>
          <pc:docMk/>
          <pc:sldMk cId="427779696" sldId="270"/>
        </pc:sldMkLst>
        <pc:spChg chg="mod">
          <ac:chgData name="Jonas Bakko Enoksen" userId="S::jonas.bakko.enoksen@hemsedal.kommune.no::a4efc1e1-dea4-4568-b1c5-29059610c4b3" providerId="AD" clId="Web-{A5BB6D80-A956-4C45-87F4-A52F17307F3A}" dt="2021-04-20T19:08:47.989" v="297" actId="20577"/>
          <ac:spMkLst>
            <pc:docMk/>
            <pc:sldMk cId="427779696" sldId="270"/>
            <ac:spMk id="3" creationId="{DA7F1C96-1711-4F0C-8450-E40CC21539ED}"/>
          </ac:spMkLst>
        </pc:spChg>
      </pc:sldChg>
      <pc:sldChg chg="modSp">
        <pc:chgData name="Jonas Bakko Enoksen" userId="S::jonas.bakko.enoksen@hemsedal.kommune.no::a4efc1e1-dea4-4568-b1c5-29059610c4b3" providerId="AD" clId="Web-{A5BB6D80-A956-4C45-87F4-A52F17307F3A}" dt="2021-04-20T19:20:31.036" v="316" actId="20577"/>
        <pc:sldMkLst>
          <pc:docMk/>
          <pc:sldMk cId="391207988" sldId="276"/>
        </pc:sldMkLst>
        <pc:spChg chg="mod">
          <ac:chgData name="Jonas Bakko Enoksen" userId="S::jonas.bakko.enoksen@hemsedal.kommune.no::a4efc1e1-dea4-4568-b1c5-29059610c4b3" providerId="AD" clId="Web-{A5BB6D80-A956-4C45-87F4-A52F17307F3A}" dt="2021-04-20T19:20:31.036" v="316" actId="20577"/>
          <ac:spMkLst>
            <pc:docMk/>
            <pc:sldMk cId="391207988" sldId="276"/>
            <ac:spMk id="3" creationId="{A142BF7F-F43D-4915-8A50-DC26E56B1ACD}"/>
          </ac:spMkLst>
        </pc:spChg>
      </pc:sldChg>
      <pc:sldChg chg="modSp">
        <pc:chgData name="Jonas Bakko Enoksen" userId="S::jonas.bakko.enoksen@hemsedal.kommune.no::a4efc1e1-dea4-4568-b1c5-29059610c4b3" providerId="AD" clId="Web-{A5BB6D80-A956-4C45-87F4-A52F17307F3A}" dt="2021-04-20T19:22:42.199" v="337" actId="20577"/>
        <pc:sldMkLst>
          <pc:docMk/>
          <pc:sldMk cId="852222656" sldId="277"/>
        </pc:sldMkLst>
        <pc:spChg chg="mod">
          <ac:chgData name="Jonas Bakko Enoksen" userId="S::jonas.bakko.enoksen@hemsedal.kommune.no::a4efc1e1-dea4-4568-b1c5-29059610c4b3" providerId="AD" clId="Web-{A5BB6D80-A956-4C45-87F4-A52F17307F3A}" dt="2021-04-20T19:22:42.199" v="337" actId="20577"/>
          <ac:spMkLst>
            <pc:docMk/>
            <pc:sldMk cId="852222656" sldId="277"/>
            <ac:spMk id="2" creationId="{944D18BA-8AF0-4A67-A642-C972412AF642}"/>
          </ac:spMkLst>
        </pc:spChg>
      </pc:sldChg>
      <pc:sldChg chg="addSp delSp modSp">
        <pc:chgData name="Jonas Bakko Enoksen" userId="S::jonas.bakko.enoksen@hemsedal.kommune.no::a4efc1e1-dea4-4568-b1c5-29059610c4b3" providerId="AD" clId="Web-{A5BB6D80-A956-4C45-87F4-A52F17307F3A}" dt="2021-04-20T19:28:12.858" v="391" actId="20577"/>
        <pc:sldMkLst>
          <pc:docMk/>
          <pc:sldMk cId="3814771746" sldId="278"/>
        </pc:sldMkLst>
        <pc:spChg chg="mod">
          <ac:chgData name="Jonas Bakko Enoksen" userId="S::jonas.bakko.enoksen@hemsedal.kommune.no::a4efc1e1-dea4-4568-b1c5-29059610c4b3" providerId="AD" clId="Web-{A5BB6D80-A956-4C45-87F4-A52F17307F3A}" dt="2021-04-20T19:20:44.662" v="317" actId="20577"/>
          <ac:spMkLst>
            <pc:docMk/>
            <pc:sldMk cId="3814771746" sldId="278"/>
            <ac:spMk id="2" creationId="{1E0D1F0D-AD65-49FB-AC50-1A6FC81C159C}"/>
          </ac:spMkLst>
        </pc:spChg>
        <pc:spChg chg="add del mod">
          <ac:chgData name="Jonas Bakko Enoksen" userId="S::jonas.bakko.enoksen@hemsedal.kommune.no::a4efc1e1-dea4-4568-b1c5-29059610c4b3" providerId="AD" clId="Web-{A5BB6D80-A956-4C45-87F4-A52F17307F3A}" dt="2021-04-20T19:26:35.509" v="351"/>
          <ac:spMkLst>
            <pc:docMk/>
            <pc:sldMk cId="3814771746" sldId="278"/>
            <ac:spMk id="7" creationId="{71B1FBAD-582B-425B-A0CD-4F0F05A5FF73}"/>
          </ac:spMkLst>
        </pc:spChg>
        <pc:spChg chg="add mod">
          <ac:chgData name="Jonas Bakko Enoksen" userId="S::jonas.bakko.enoksen@hemsedal.kommune.no::a4efc1e1-dea4-4568-b1c5-29059610c4b3" providerId="AD" clId="Web-{A5BB6D80-A956-4C45-87F4-A52F17307F3A}" dt="2021-04-20T19:28:12.858" v="391" actId="20577"/>
          <ac:spMkLst>
            <pc:docMk/>
            <pc:sldMk cId="3814771746" sldId="278"/>
            <ac:spMk id="8" creationId="{A407AE9E-15C3-4D39-AE43-FEA2C7FB458F}"/>
          </ac:spMkLst>
        </pc:spChg>
      </pc:sldChg>
      <pc:sldChg chg="addSp modSp">
        <pc:chgData name="Jonas Bakko Enoksen" userId="S::jonas.bakko.enoksen@hemsedal.kommune.no::a4efc1e1-dea4-4568-b1c5-29059610c4b3" providerId="AD" clId="Web-{A5BB6D80-A956-4C45-87F4-A52F17307F3A}" dt="2021-04-20T19:28:47.392" v="393" actId="1076"/>
        <pc:sldMkLst>
          <pc:docMk/>
          <pc:sldMk cId="2090165712" sldId="291"/>
        </pc:sldMkLst>
        <pc:spChg chg="mod">
          <ac:chgData name="Jonas Bakko Enoksen" userId="S::jonas.bakko.enoksen@hemsedal.kommune.no::a4efc1e1-dea4-4568-b1c5-29059610c4b3" providerId="AD" clId="Web-{A5BB6D80-A956-4C45-87F4-A52F17307F3A}" dt="2021-04-20T18:41:38.518" v="46" actId="20577"/>
          <ac:spMkLst>
            <pc:docMk/>
            <pc:sldMk cId="2090165712" sldId="291"/>
            <ac:spMk id="3" creationId="{146D4C88-AF07-479A-A880-CF00667B3A3B}"/>
          </ac:spMkLst>
        </pc:spChg>
        <pc:spChg chg="add mod">
          <ac:chgData name="Jonas Bakko Enoksen" userId="S::jonas.bakko.enoksen@hemsedal.kommune.no::a4efc1e1-dea4-4568-b1c5-29059610c4b3" providerId="AD" clId="Web-{A5BB6D80-A956-4C45-87F4-A52F17307F3A}" dt="2021-04-20T19:28:47.392" v="393" actId="1076"/>
          <ac:spMkLst>
            <pc:docMk/>
            <pc:sldMk cId="2090165712" sldId="291"/>
            <ac:spMk id="7" creationId="{63075E49-3DE1-42CC-9DF7-FF46358ECF67}"/>
          </ac:spMkLst>
        </pc:spChg>
        <pc:picChg chg="mod">
          <ac:chgData name="Jonas Bakko Enoksen" userId="S::jonas.bakko.enoksen@hemsedal.kommune.no::a4efc1e1-dea4-4568-b1c5-29059610c4b3" providerId="AD" clId="Web-{A5BB6D80-A956-4C45-87F4-A52F17307F3A}" dt="2021-04-20T18:40:46.155" v="42" actId="1076"/>
          <ac:picMkLst>
            <pc:docMk/>
            <pc:sldMk cId="2090165712" sldId="291"/>
            <ac:picMk id="5" creationId="{700A19EB-3407-4FE9-AB44-58D75964B2DD}"/>
          </ac:picMkLst>
        </pc:picChg>
      </pc:sldChg>
      <pc:sldChg chg="modSp">
        <pc:chgData name="Jonas Bakko Enoksen" userId="S::jonas.bakko.enoksen@hemsedal.kommune.no::a4efc1e1-dea4-4568-b1c5-29059610c4b3" providerId="AD" clId="Web-{A5BB6D80-A956-4C45-87F4-A52F17307F3A}" dt="2021-04-20T18:52:45.368" v="186" actId="20577"/>
        <pc:sldMkLst>
          <pc:docMk/>
          <pc:sldMk cId="3847201028" sldId="292"/>
        </pc:sldMkLst>
        <pc:spChg chg="mod">
          <ac:chgData name="Jonas Bakko Enoksen" userId="S::jonas.bakko.enoksen@hemsedal.kommune.no::a4efc1e1-dea4-4568-b1c5-29059610c4b3" providerId="AD" clId="Web-{A5BB6D80-A956-4C45-87F4-A52F17307F3A}" dt="2021-04-20T18:52:45.368" v="186" actId="20577"/>
          <ac:spMkLst>
            <pc:docMk/>
            <pc:sldMk cId="3847201028" sldId="292"/>
            <ac:spMk id="3" creationId="{80102569-00E1-4A5F-8ED3-7AEE7861E118}"/>
          </ac:spMkLst>
        </pc:spChg>
      </pc:sldChg>
      <pc:sldChg chg="addSp modSp">
        <pc:chgData name="Jonas Bakko Enoksen" userId="S::jonas.bakko.enoksen@hemsedal.kommune.no::a4efc1e1-dea4-4568-b1c5-29059610c4b3" providerId="AD" clId="Web-{A5BB6D80-A956-4C45-87F4-A52F17307F3A}" dt="2021-04-20T19:29:02.330" v="395" actId="1076"/>
        <pc:sldMkLst>
          <pc:docMk/>
          <pc:sldMk cId="3303355975" sldId="294"/>
        </pc:sldMkLst>
        <pc:spChg chg="add mod">
          <ac:chgData name="Jonas Bakko Enoksen" userId="S::jonas.bakko.enoksen@hemsedal.kommune.no::a4efc1e1-dea4-4568-b1c5-29059610c4b3" providerId="AD" clId="Web-{A5BB6D80-A956-4C45-87F4-A52F17307F3A}" dt="2021-04-20T19:29:02.330" v="395" actId="1076"/>
          <ac:spMkLst>
            <pc:docMk/>
            <pc:sldMk cId="3303355975" sldId="294"/>
            <ac:spMk id="7" creationId="{6588E956-4818-4119-A1BE-49EA74E6E5D1}"/>
          </ac:spMkLst>
        </pc:spChg>
      </pc:sldChg>
      <pc:sldChg chg="del">
        <pc:chgData name="Jonas Bakko Enoksen" userId="S::jonas.bakko.enoksen@hemsedal.kommune.no::a4efc1e1-dea4-4568-b1c5-29059610c4b3" providerId="AD" clId="Web-{A5BB6D80-A956-4C45-87F4-A52F17307F3A}" dt="2021-04-20T18:36:02.671" v="0"/>
        <pc:sldMkLst>
          <pc:docMk/>
          <pc:sldMk cId="1970292200" sldId="298"/>
        </pc:sldMkLst>
      </pc:sldChg>
    </pc:docChg>
  </pc:docChgLst>
  <pc:docChgLst>
    <pc:chgData name="Kristoffer Rørby Ruud" userId="S::kristoffer.rorby.ruud@aal.kommune.no::f8327e24-23ce-4e8e-9c55-b4fdf05f2f04" providerId="AD" clId="Web-{AFBAF9FF-B075-48BD-94D0-C631D3DD4F91}"/>
    <pc:docChg chg="addSld delSld modSld sldOrd">
      <pc:chgData name="Kristoffer Rørby Ruud" userId="S::kristoffer.rorby.ruud@aal.kommune.no::f8327e24-23ce-4e8e-9c55-b4fdf05f2f04" providerId="AD" clId="Web-{AFBAF9FF-B075-48BD-94D0-C631D3DD4F91}" dt="2021-01-25T10:23:51.229" v="1597" actId="20577"/>
      <pc:docMkLst>
        <pc:docMk/>
      </pc:docMkLst>
      <pc:sldChg chg="ord">
        <pc:chgData name="Kristoffer Rørby Ruud" userId="S::kristoffer.rorby.ruud@aal.kommune.no::f8327e24-23ce-4e8e-9c55-b4fdf05f2f04" providerId="AD" clId="Web-{AFBAF9FF-B075-48BD-94D0-C631D3DD4F91}" dt="2021-01-25T08:51:15.529" v="448"/>
        <pc:sldMkLst>
          <pc:docMk/>
          <pc:sldMk cId="3503644317" sldId="257"/>
        </pc:sldMkLst>
      </pc:sldChg>
      <pc:sldChg chg="modSp ord">
        <pc:chgData name="Kristoffer Rørby Ruud" userId="S::kristoffer.rorby.ruud@aal.kommune.no::f8327e24-23ce-4e8e-9c55-b4fdf05f2f04" providerId="AD" clId="Web-{AFBAF9FF-B075-48BD-94D0-C631D3DD4F91}" dt="2021-01-25T10:23:51.229" v="1597" actId="20577"/>
        <pc:sldMkLst>
          <pc:docMk/>
          <pc:sldMk cId="3732786690" sldId="258"/>
        </pc:sldMkLst>
        <pc:spChg chg="mod">
          <ac:chgData name="Kristoffer Rørby Ruud" userId="S::kristoffer.rorby.ruud@aal.kommune.no::f8327e24-23ce-4e8e-9c55-b4fdf05f2f04" providerId="AD" clId="Web-{AFBAF9FF-B075-48BD-94D0-C631D3DD4F91}" dt="2021-01-25T10:23:51.229" v="1597" actId="20577"/>
          <ac:spMkLst>
            <pc:docMk/>
            <pc:sldMk cId="3732786690" sldId="258"/>
            <ac:spMk id="3" creationId="{00000000-0000-0000-0000-000000000000}"/>
          </ac:spMkLst>
        </pc:spChg>
      </pc:sldChg>
      <pc:sldChg chg="modSp ord">
        <pc:chgData name="Kristoffer Rørby Ruud" userId="S::kristoffer.rorby.ruud@aal.kommune.no::f8327e24-23ce-4e8e-9c55-b4fdf05f2f04" providerId="AD" clId="Web-{AFBAF9FF-B075-48BD-94D0-C631D3DD4F91}" dt="2021-01-25T09:28:52.013" v="773" actId="20577"/>
        <pc:sldMkLst>
          <pc:docMk/>
          <pc:sldMk cId="951780856" sldId="264"/>
        </pc:sldMkLst>
        <pc:spChg chg="mod">
          <ac:chgData name="Kristoffer Rørby Ruud" userId="S::kristoffer.rorby.ruud@aal.kommune.no::f8327e24-23ce-4e8e-9c55-b4fdf05f2f04" providerId="AD" clId="Web-{AFBAF9FF-B075-48BD-94D0-C631D3DD4F91}" dt="2021-01-25T09:28:52.013" v="773" actId="20577"/>
          <ac:spMkLst>
            <pc:docMk/>
            <pc:sldMk cId="951780856" sldId="264"/>
            <ac:spMk id="3" creationId="{00000000-0000-0000-0000-000000000000}"/>
          </ac:spMkLst>
        </pc:spChg>
      </pc:sldChg>
      <pc:sldChg chg="modSp new">
        <pc:chgData name="Kristoffer Rørby Ruud" userId="S::kristoffer.rorby.ruud@aal.kommune.no::f8327e24-23ce-4e8e-9c55-b4fdf05f2f04" providerId="AD" clId="Web-{AFBAF9FF-B075-48BD-94D0-C631D3DD4F91}" dt="2021-01-25T08:43:10.877" v="227" actId="20577"/>
        <pc:sldMkLst>
          <pc:docMk/>
          <pc:sldMk cId="427779696" sldId="270"/>
        </pc:sldMkLst>
        <pc:spChg chg="mod">
          <ac:chgData name="Kristoffer Rørby Ruud" userId="S::kristoffer.rorby.ruud@aal.kommune.no::f8327e24-23ce-4e8e-9c55-b4fdf05f2f04" providerId="AD" clId="Web-{AFBAF9FF-B075-48BD-94D0-C631D3DD4F91}" dt="2021-01-25T08:31:44.486" v="7" actId="20577"/>
          <ac:spMkLst>
            <pc:docMk/>
            <pc:sldMk cId="427779696" sldId="270"/>
            <ac:spMk id="2" creationId="{AF763740-30AA-4F24-8C9E-2A9F98A9482A}"/>
          </ac:spMkLst>
        </pc:spChg>
        <pc:spChg chg="mod">
          <ac:chgData name="Kristoffer Rørby Ruud" userId="S::kristoffer.rorby.ruud@aal.kommune.no::f8327e24-23ce-4e8e-9c55-b4fdf05f2f04" providerId="AD" clId="Web-{AFBAF9FF-B075-48BD-94D0-C631D3DD4F91}" dt="2021-01-25T08:43:10.877" v="227" actId="20577"/>
          <ac:spMkLst>
            <pc:docMk/>
            <pc:sldMk cId="427779696" sldId="270"/>
            <ac:spMk id="3" creationId="{DA7F1C96-1711-4F0C-8450-E40CC21539ED}"/>
          </ac:spMkLst>
        </pc:spChg>
      </pc:sldChg>
      <pc:sldChg chg="modSp new">
        <pc:chgData name="Kristoffer Rørby Ruud" userId="S::kristoffer.rorby.ruud@aal.kommune.no::f8327e24-23ce-4e8e-9c55-b4fdf05f2f04" providerId="AD" clId="Web-{AFBAF9FF-B075-48BD-94D0-C631D3DD4F91}" dt="2021-01-25T08:50:58.497" v="447" actId="20577"/>
        <pc:sldMkLst>
          <pc:docMk/>
          <pc:sldMk cId="696525098" sldId="271"/>
        </pc:sldMkLst>
        <pc:spChg chg="mod">
          <ac:chgData name="Kristoffer Rørby Ruud" userId="S::kristoffer.rorby.ruud@aal.kommune.no::f8327e24-23ce-4e8e-9c55-b4fdf05f2f04" providerId="AD" clId="Web-{AFBAF9FF-B075-48BD-94D0-C631D3DD4F91}" dt="2021-01-25T08:45:23.740" v="235" actId="20577"/>
          <ac:spMkLst>
            <pc:docMk/>
            <pc:sldMk cId="696525098" sldId="271"/>
            <ac:spMk id="2" creationId="{0E25E813-CE53-42B3-89FA-EF0E21F1C06E}"/>
          </ac:spMkLst>
        </pc:spChg>
        <pc:spChg chg="mod">
          <ac:chgData name="Kristoffer Rørby Ruud" userId="S::kristoffer.rorby.ruud@aal.kommune.no::f8327e24-23ce-4e8e-9c55-b4fdf05f2f04" providerId="AD" clId="Web-{AFBAF9FF-B075-48BD-94D0-C631D3DD4F91}" dt="2021-01-25T08:50:58.497" v="447" actId="20577"/>
          <ac:spMkLst>
            <pc:docMk/>
            <pc:sldMk cId="696525098" sldId="271"/>
            <ac:spMk id="3" creationId="{6DEB8F87-D047-4195-9A43-D1A017E92CB2}"/>
          </ac:spMkLst>
        </pc:spChg>
      </pc:sldChg>
      <pc:sldChg chg="modSp new">
        <pc:chgData name="Kristoffer Rørby Ruud" userId="S::kristoffer.rorby.ruud@aal.kommune.no::f8327e24-23ce-4e8e-9c55-b4fdf05f2f04" providerId="AD" clId="Web-{AFBAF9FF-B075-48BD-94D0-C631D3DD4F91}" dt="2021-01-25T08:57:33.168" v="589" actId="20577"/>
        <pc:sldMkLst>
          <pc:docMk/>
          <pc:sldMk cId="994167866" sldId="272"/>
        </pc:sldMkLst>
        <pc:spChg chg="mod">
          <ac:chgData name="Kristoffer Rørby Ruud" userId="S::kristoffer.rorby.ruud@aal.kommune.no::f8327e24-23ce-4e8e-9c55-b4fdf05f2f04" providerId="AD" clId="Web-{AFBAF9FF-B075-48BD-94D0-C631D3DD4F91}" dt="2021-01-25T08:53:10.280" v="473" actId="20577"/>
          <ac:spMkLst>
            <pc:docMk/>
            <pc:sldMk cId="994167866" sldId="272"/>
            <ac:spMk id="2" creationId="{58E2B26D-DDF6-4500-BCE2-210A11A265B2}"/>
          </ac:spMkLst>
        </pc:spChg>
        <pc:spChg chg="mod">
          <ac:chgData name="Kristoffer Rørby Ruud" userId="S::kristoffer.rorby.ruud@aal.kommune.no::f8327e24-23ce-4e8e-9c55-b4fdf05f2f04" providerId="AD" clId="Web-{AFBAF9FF-B075-48BD-94D0-C631D3DD4F91}" dt="2021-01-25T08:57:33.168" v="589" actId="20577"/>
          <ac:spMkLst>
            <pc:docMk/>
            <pc:sldMk cId="994167866" sldId="272"/>
            <ac:spMk id="3" creationId="{4D589CA7-163A-4343-AA7F-762356C4E28C}"/>
          </ac:spMkLst>
        </pc:spChg>
      </pc:sldChg>
      <pc:sldChg chg="modSp new">
        <pc:chgData name="Kristoffer Rørby Ruud" userId="S::kristoffer.rorby.ruud@aal.kommune.no::f8327e24-23ce-4e8e-9c55-b4fdf05f2f04" providerId="AD" clId="Web-{AFBAF9FF-B075-48BD-94D0-C631D3DD4F91}" dt="2021-01-25T09:05:09.480" v="761" actId="20577"/>
        <pc:sldMkLst>
          <pc:docMk/>
          <pc:sldMk cId="2779283671" sldId="273"/>
        </pc:sldMkLst>
        <pc:spChg chg="mod">
          <ac:chgData name="Kristoffer Rørby Ruud" userId="S::kristoffer.rorby.ruud@aal.kommune.no::f8327e24-23ce-4e8e-9c55-b4fdf05f2f04" providerId="AD" clId="Web-{AFBAF9FF-B075-48BD-94D0-C631D3DD4F91}" dt="2021-01-25T09:04:32.526" v="755" actId="20577"/>
          <ac:spMkLst>
            <pc:docMk/>
            <pc:sldMk cId="2779283671" sldId="273"/>
            <ac:spMk id="2" creationId="{631F6706-D1BD-4537-BF4C-A719A13BBB29}"/>
          </ac:spMkLst>
        </pc:spChg>
        <pc:spChg chg="mod">
          <ac:chgData name="Kristoffer Rørby Ruud" userId="S::kristoffer.rorby.ruud@aal.kommune.no::f8327e24-23ce-4e8e-9c55-b4fdf05f2f04" providerId="AD" clId="Web-{AFBAF9FF-B075-48BD-94D0-C631D3DD4F91}" dt="2021-01-25T09:05:09.480" v="761" actId="20577"/>
          <ac:spMkLst>
            <pc:docMk/>
            <pc:sldMk cId="2779283671" sldId="273"/>
            <ac:spMk id="3" creationId="{C7BEDA45-28BE-404E-B119-90715AD54036}"/>
          </ac:spMkLst>
        </pc:spChg>
      </pc:sldChg>
      <pc:sldChg chg="new del">
        <pc:chgData name="Kristoffer Rørby Ruud" userId="S::kristoffer.rorby.ruud@aal.kommune.no::f8327e24-23ce-4e8e-9c55-b4fdf05f2f04" providerId="AD" clId="Web-{AFBAF9FF-B075-48BD-94D0-C631D3DD4F91}" dt="2021-01-25T09:29:32.779" v="777"/>
        <pc:sldMkLst>
          <pc:docMk/>
          <pc:sldMk cId="449030002" sldId="274"/>
        </pc:sldMkLst>
      </pc:sldChg>
      <pc:sldChg chg="modSp new ord">
        <pc:chgData name="Kristoffer Rørby Ruud" userId="S::kristoffer.rorby.ruud@aal.kommune.no::f8327e24-23ce-4e8e-9c55-b4fdf05f2f04" providerId="AD" clId="Web-{AFBAF9FF-B075-48BD-94D0-C631D3DD4F91}" dt="2021-01-25T09:40:34.123" v="1061"/>
        <pc:sldMkLst>
          <pc:docMk/>
          <pc:sldMk cId="1321205961" sldId="274"/>
        </pc:sldMkLst>
        <pc:spChg chg="mod">
          <ac:chgData name="Kristoffer Rørby Ruud" userId="S::kristoffer.rorby.ruud@aal.kommune.no::f8327e24-23ce-4e8e-9c55-b4fdf05f2f04" providerId="AD" clId="Web-{AFBAF9FF-B075-48BD-94D0-C631D3DD4F91}" dt="2021-01-25T09:30:13.218" v="801" actId="20577"/>
          <ac:spMkLst>
            <pc:docMk/>
            <pc:sldMk cId="1321205961" sldId="274"/>
            <ac:spMk id="2" creationId="{271164A5-D064-4625-85A4-1E122207A7A1}"/>
          </ac:spMkLst>
        </pc:spChg>
        <pc:spChg chg="mod">
          <ac:chgData name="Kristoffer Rørby Ruud" userId="S::kristoffer.rorby.ruud@aal.kommune.no::f8327e24-23ce-4e8e-9c55-b4fdf05f2f04" providerId="AD" clId="Web-{AFBAF9FF-B075-48BD-94D0-C631D3DD4F91}" dt="2021-01-25T09:40:33.810" v="1060" actId="20577"/>
          <ac:spMkLst>
            <pc:docMk/>
            <pc:sldMk cId="1321205961" sldId="274"/>
            <ac:spMk id="3" creationId="{5BD5C4DB-EE87-4048-9EA1-C15C2BC802BB}"/>
          </ac:spMkLst>
        </pc:spChg>
      </pc:sldChg>
      <pc:sldChg chg="new del">
        <pc:chgData name="Kristoffer Rørby Ruud" userId="S::kristoffer.rorby.ruud@aal.kommune.no::f8327e24-23ce-4e8e-9c55-b4fdf05f2f04" providerId="AD" clId="Web-{AFBAF9FF-B075-48BD-94D0-C631D3DD4F91}" dt="2021-01-25T09:29:11.935" v="775"/>
        <pc:sldMkLst>
          <pc:docMk/>
          <pc:sldMk cId="1797989913" sldId="274"/>
        </pc:sldMkLst>
      </pc:sldChg>
      <pc:sldChg chg="modSp new del ord">
        <pc:chgData name="Kristoffer Rørby Ruud" userId="S::kristoffer.rorby.ruud@aal.kommune.no::f8327e24-23ce-4e8e-9c55-b4fdf05f2f04" providerId="AD" clId="Web-{AFBAF9FF-B075-48BD-94D0-C631D3DD4F91}" dt="2021-01-25T09:49:26.572" v="1246"/>
        <pc:sldMkLst>
          <pc:docMk/>
          <pc:sldMk cId="2841163827" sldId="275"/>
        </pc:sldMkLst>
        <pc:spChg chg="mod">
          <ac:chgData name="Kristoffer Rørby Ruud" userId="S::kristoffer.rorby.ruud@aal.kommune.no::f8327e24-23ce-4e8e-9c55-b4fdf05f2f04" providerId="AD" clId="Web-{AFBAF9FF-B075-48BD-94D0-C631D3DD4F91}" dt="2021-01-25T09:41:15.905" v="1090" actId="20577"/>
          <ac:spMkLst>
            <pc:docMk/>
            <pc:sldMk cId="2841163827" sldId="275"/>
            <ac:spMk id="2" creationId="{51374F86-8158-4F18-9DF0-D4378497819B}"/>
          </ac:spMkLst>
        </pc:spChg>
        <pc:spChg chg="mod">
          <ac:chgData name="Kristoffer Rørby Ruud" userId="S::kristoffer.rorby.ruud@aal.kommune.no::f8327e24-23ce-4e8e-9c55-b4fdf05f2f04" providerId="AD" clId="Web-{AFBAF9FF-B075-48BD-94D0-C631D3DD4F91}" dt="2021-01-25T09:49:05.369" v="1243" actId="20577"/>
          <ac:spMkLst>
            <pc:docMk/>
            <pc:sldMk cId="2841163827" sldId="275"/>
            <ac:spMk id="3" creationId="{D7C80CCD-C242-4B2D-98D4-7AD6C6542B8D}"/>
          </ac:spMkLst>
        </pc:spChg>
      </pc:sldChg>
      <pc:sldChg chg="modSp new">
        <pc:chgData name="Kristoffer Rørby Ruud" userId="S::kristoffer.rorby.ruud@aal.kommune.no::f8327e24-23ce-4e8e-9c55-b4fdf05f2f04" providerId="AD" clId="Web-{AFBAF9FF-B075-48BD-94D0-C631D3DD4F91}" dt="2021-01-25T09:49:46.713" v="1247" actId="20577"/>
        <pc:sldMkLst>
          <pc:docMk/>
          <pc:sldMk cId="391207988" sldId="276"/>
        </pc:sldMkLst>
        <pc:spChg chg="mod">
          <ac:chgData name="Kristoffer Rørby Ruud" userId="S::kristoffer.rorby.ruud@aal.kommune.no::f8327e24-23ce-4e8e-9c55-b4fdf05f2f04" providerId="AD" clId="Web-{AFBAF9FF-B075-48BD-94D0-C631D3DD4F91}" dt="2021-01-25T09:49:46.713" v="1247" actId="20577"/>
          <ac:spMkLst>
            <pc:docMk/>
            <pc:sldMk cId="391207988" sldId="276"/>
            <ac:spMk id="2" creationId="{A8C6AEEB-FA81-4A73-886E-D6B53B132570}"/>
          </ac:spMkLst>
        </pc:spChg>
        <pc:spChg chg="mod">
          <ac:chgData name="Kristoffer Rørby Ruud" userId="S::kristoffer.rorby.ruud@aal.kommune.no::f8327e24-23ce-4e8e-9c55-b4fdf05f2f04" providerId="AD" clId="Web-{AFBAF9FF-B075-48BD-94D0-C631D3DD4F91}" dt="2021-01-25T09:49:14.619" v="1245" actId="20577"/>
          <ac:spMkLst>
            <pc:docMk/>
            <pc:sldMk cId="391207988" sldId="276"/>
            <ac:spMk id="3" creationId="{A142BF7F-F43D-4915-8A50-DC26E56B1ACD}"/>
          </ac:spMkLst>
        </pc:spChg>
      </pc:sldChg>
      <pc:sldChg chg="modSp new">
        <pc:chgData name="Kristoffer Rørby Ruud" userId="S::kristoffer.rorby.ruud@aal.kommune.no::f8327e24-23ce-4e8e-9c55-b4fdf05f2f04" providerId="AD" clId="Web-{AFBAF9FF-B075-48BD-94D0-C631D3DD4F91}" dt="2021-01-25T09:52:13.107" v="1277" actId="20577"/>
        <pc:sldMkLst>
          <pc:docMk/>
          <pc:sldMk cId="852222656" sldId="277"/>
        </pc:sldMkLst>
        <pc:spChg chg="mod">
          <ac:chgData name="Kristoffer Rørby Ruud" userId="S::kristoffer.rorby.ruud@aal.kommune.no::f8327e24-23ce-4e8e-9c55-b4fdf05f2f04" providerId="AD" clId="Web-{AFBAF9FF-B075-48BD-94D0-C631D3DD4F91}" dt="2021-01-25T09:50:39.402" v="1270" actId="20577"/>
          <ac:spMkLst>
            <pc:docMk/>
            <pc:sldMk cId="852222656" sldId="277"/>
            <ac:spMk id="2" creationId="{944D18BA-8AF0-4A67-A642-C972412AF642}"/>
          </ac:spMkLst>
        </pc:spChg>
        <pc:spChg chg="mod">
          <ac:chgData name="Kristoffer Rørby Ruud" userId="S::kristoffer.rorby.ruud@aal.kommune.no::f8327e24-23ce-4e8e-9c55-b4fdf05f2f04" providerId="AD" clId="Web-{AFBAF9FF-B075-48BD-94D0-C631D3DD4F91}" dt="2021-01-25T09:52:13.107" v="1277" actId="20577"/>
          <ac:spMkLst>
            <pc:docMk/>
            <pc:sldMk cId="852222656" sldId="277"/>
            <ac:spMk id="3" creationId="{FE1938E2-FF05-4289-8BDD-40D5F6C0C761}"/>
          </ac:spMkLst>
        </pc:spChg>
      </pc:sldChg>
      <pc:sldChg chg="modSp new">
        <pc:chgData name="Kristoffer Rørby Ruud" userId="S::kristoffer.rorby.ruud@aal.kommune.no::f8327e24-23ce-4e8e-9c55-b4fdf05f2f04" providerId="AD" clId="Web-{AFBAF9FF-B075-48BD-94D0-C631D3DD4F91}" dt="2021-01-25T09:58:23.428" v="1376" actId="20577"/>
        <pc:sldMkLst>
          <pc:docMk/>
          <pc:sldMk cId="3814771746" sldId="278"/>
        </pc:sldMkLst>
        <pc:spChg chg="mod">
          <ac:chgData name="Kristoffer Rørby Ruud" userId="S::kristoffer.rorby.ruud@aal.kommune.no::f8327e24-23ce-4e8e-9c55-b4fdf05f2f04" providerId="AD" clId="Web-{AFBAF9FF-B075-48BD-94D0-C631D3DD4F91}" dt="2021-01-25T09:52:25.670" v="1283" actId="20577"/>
          <ac:spMkLst>
            <pc:docMk/>
            <pc:sldMk cId="3814771746" sldId="278"/>
            <ac:spMk id="2" creationId="{1E0D1F0D-AD65-49FB-AC50-1A6FC81C159C}"/>
          </ac:spMkLst>
        </pc:spChg>
        <pc:spChg chg="mod">
          <ac:chgData name="Kristoffer Rørby Ruud" userId="S::kristoffer.rorby.ruud@aal.kommune.no::f8327e24-23ce-4e8e-9c55-b4fdf05f2f04" providerId="AD" clId="Web-{AFBAF9FF-B075-48BD-94D0-C631D3DD4F91}" dt="2021-01-25T09:58:23.428" v="1376" actId="20577"/>
          <ac:spMkLst>
            <pc:docMk/>
            <pc:sldMk cId="3814771746" sldId="278"/>
            <ac:spMk id="3" creationId="{53A4C83D-F36D-4A48-BCF3-F7B748F732BE}"/>
          </ac:spMkLst>
        </pc:spChg>
      </pc:sldChg>
    </pc:docChg>
  </pc:docChgLst>
  <pc:docChgLst>
    <pc:chgData name="Viel Ribberud" userId="S::viel.ribberud@aal.kommune.no::a8a3f772-8769-4b0a-b144-429ddcad6243" providerId="AD" clId="Web-{80CB8969-9F33-43A1-BFD9-599A10095B00}"/>
    <pc:docChg chg="modSld">
      <pc:chgData name="Viel Ribberud" userId="S::viel.ribberud@aal.kommune.no::a8a3f772-8769-4b0a-b144-429ddcad6243" providerId="AD" clId="Web-{80CB8969-9F33-43A1-BFD9-599A10095B00}" dt="2021-04-21T15:37:50.197" v="30"/>
      <pc:docMkLst>
        <pc:docMk/>
      </pc:docMkLst>
      <pc:sldChg chg="modNotes">
        <pc:chgData name="Viel Ribberud" userId="S::viel.ribberud@aal.kommune.no::a8a3f772-8769-4b0a-b144-429ddcad6243" providerId="AD" clId="Web-{80CB8969-9F33-43A1-BFD9-599A10095B00}" dt="2021-04-21T15:35:05.959" v="18"/>
        <pc:sldMkLst>
          <pc:docMk/>
          <pc:sldMk cId="3807273559" sldId="260"/>
        </pc:sldMkLst>
      </pc:sldChg>
      <pc:sldChg chg="modNotes">
        <pc:chgData name="Viel Ribberud" userId="S::viel.ribberud@aal.kommune.no::a8a3f772-8769-4b0a-b144-429ddcad6243" providerId="AD" clId="Web-{80CB8969-9F33-43A1-BFD9-599A10095B00}" dt="2021-04-21T15:37:50.197" v="30"/>
        <pc:sldMkLst>
          <pc:docMk/>
          <pc:sldMk cId="346018010" sldId="279"/>
        </pc:sldMkLst>
      </pc:sldChg>
      <pc:sldChg chg="modNotes">
        <pc:chgData name="Viel Ribberud" userId="S::viel.ribberud@aal.kommune.no::a8a3f772-8769-4b0a-b144-429ddcad6243" providerId="AD" clId="Web-{80CB8969-9F33-43A1-BFD9-599A10095B00}" dt="2021-04-21T15:33:48.442" v="15"/>
        <pc:sldMkLst>
          <pc:docMk/>
          <pc:sldMk cId="3915942015" sldId="287"/>
        </pc:sldMkLst>
      </pc:sldChg>
    </pc:docChg>
  </pc:docChgLst>
  <pc:docChgLst>
    <pc:chgData name="Jonas Bakko Enoksen" userId="S::jonas.bakko.enoksen@hemsedal.kommune.no::a4efc1e1-dea4-4568-b1c5-29059610c4b3" providerId="AD" clId="Web-{2E1CC646-F5A5-4779-B03E-93BD0D812FA0}"/>
    <pc:docChg chg="addSld modSld sldOrd">
      <pc:chgData name="Jonas Bakko Enoksen" userId="S::jonas.bakko.enoksen@hemsedal.kommune.no::a4efc1e1-dea4-4568-b1c5-29059610c4b3" providerId="AD" clId="Web-{2E1CC646-F5A5-4779-B03E-93BD0D812FA0}" dt="2021-01-26T10:23:15.160" v="347" actId="20577"/>
      <pc:docMkLst>
        <pc:docMk/>
      </pc:docMkLst>
      <pc:sldChg chg="modSp">
        <pc:chgData name="Jonas Bakko Enoksen" userId="S::jonas.bakko.enoksen@hemsedal.kommune.no::a4efc1e1-dea4-4568-b1c5-29059610c4b3" providerId="AD" clId="Web-{2E1CC646-F5A5-4779-B03E-93BD0D812FA0}" dt="2021-01-26T10:07:22.193" v="330" actId="20577"/>
        <pc:sldMkLst>
          <pc:docMk/>
          <pc:sldMk cId="3503644317" sldId="257"/>
        </pc:sldMkLst>
        <pc:spChg chg="mod">
          <ac:chgData name="Jonas Bakko Enoksen" userId="S::jonas.bakko.enoksen@hemsedal.kommune.no::a4efc1e1-dea4-4568-b1c5-29059610c4b3" providerId="AD" clId="Web-{2E1CC646-F5A5-4779-B03E-93BD0D812FA0}" dt="2021-01-26T10:07:22.193" v="330" actId="20577"/>
          <ac:spMkLst>
            <pc:docMk/>
            <pc:sldMk cId="3503644317" sldId="257"/>
            <ac:spMk id="2" creationId="{00000000-0000-0000-0000-000000000000}"/>
          </ac:spMkLst>
        </pc:spChg>
      </pc:sldChg>
      <pc:sldChg chg="modSp">
        <pc:chgData name="Jonas Bakko Enoksen" userId="S::jonas.bakko.enoksen@hemsedal.kommune.no::a4efc1e1-dea4-4568-b1c5-29059610c4b3" providerId="AD" clId="Web-{2E1CC646-F5A5-4779-B03E-93BD0D812FA0}" dt="2021-01-26T10:07:13.459" v="324" actId="20577"/>
        <pc:sldMkLst>
          <pc:docMk/>
          <pc:sldMk cId="3732786690" sldId="258"/>
        </pc:sldMkLst>
        <pc:spChg chg="mod">
          <ac:chgData name="Jonas Bakko Enoksen" userId="S::jonas.bakko.enoksen@hemsedal.kommune.no::a4efc1e1-dea4-4568-b1c5-29059610c4b3" providerId="AD" clId="Web-{2E1CC646-F5A5-4779-B03E-93BD0D812FA0}" dt="2021-01-26T10:07:13.459" v="324" actId="20577"/>
          <ac:spMkLst>
            <pc:docMk/>
            <pc:sldMk cId="3732786690" sldId="258"/>
            <ac:spMk id="2" creationId="{00000000-0000-0000-0000-000000000000}"/>
          </ac:spMkLst>
        </pc:spChg>
      </pc:sldChg>
      <pc:sldChg chg="modSp">
        <pc:chgData name="Jonas Bakko Enoksen" userId="S::jonas.bakko.enoksen@hemsedal.kommune.no::a4efc1e1-dea4-4568-b1c5-29059610c4b3" providerId="AD" clId="Web-{2E1CC646-F5A5-4779-B03E-93BD0D812FA0}" dt="2021-01-26T10:23:15.160" v="347" actId="20577"/>
        <pc:sldMkLst>
          <pc:docMk/>
          <pc:sldMk cId="3807273559" sldId="260"/>
        </pc:sldMkLst>
        <pc:spChg chg="mod">
          <ac:chgData name="Jonas Bakko Enoksen" userId="S::jonas.bakko.enoksen@hemsedal.kommune.no::a4efc1e1-dea4-4568-b1c5-29059610c4b3" providerId="AD" clId="Web-{2E1CC646-F5A5-4779-B03E-93BD0D812FA0}" dt="2021-01-26T10:23:15.160" v="347" actId="20577"/>
          <ac:spMkLst>
            <pc:docMk/>
            <pc:sldMk cId="3807273559" sldId="260"/>
            <ac:spMk id="2" creationId="{00000000-0000-0000-0000-000000000000}"/>
          </ac:spMkLst>
        </pc:spChg>
      </pc:sldChg>
      <pc:sldChg chg="modSp">
        <pc:chgData name="Jonas Bakko Enoksen" userId="S::jonas.bakko.enoksen@hemsedal.kommune.no::a4efc1e1-dea4-4568-b1c5-29059610c4b3" providerId="AD" clId="Web-{2E1CC646-F5A5-4779-B03E-93BD0D812FA0}" dt="2021-01-26T10:05:30.113" v="276" actId="20577"/>
        <pc:sldMkLst>
          <pc:docMk/>
          <pc:sldMk cId="4111844472" sldId="262"/>
        </pc:sldMkLst>
        <pc:spChg chg="mod">
          <ac:chgData name="Jonas Bakko Enoksen" userId="S::jonas.bakko.enoksen@hemsedal.kommune.no::a4efc1e1-dea4-4568-b1c5-29059610c4b3" providerId="AD" clId="Web-{2E1CC646-F5A5-4779-B03E-93BD0D812FA0}" dt="2021-01-26T10:05:30.113" v="276" actId="20577"/>
          <ac:spMkLst>
            <pc:docMk/>
            <pc:sldMk cId="4111844472" sldId="262"/>
            <ac:spMk id="2" creationId="{00000000-0000-0000-0000-000000000000}"/>
          </ac:spMkLst>
        </pc:spChg>
      </pc:sldChg>
      <pc:sldChg chg="modSp">
        <pc:chgData name="Jonas Bakko Enoksen" userId="S::jonas.bakko.enoksen@hemsedal.kommune.no::a4efc1e1-dea4-4568-b1c5-29059610c4b3" providerId="AD" clId="Web-{2E1CC646-F5A5-4779-B03E-93BD0D812FA0}" dt="2021-01-26T10:21:02.564" v="344" actId="20577"/>
        <pc:sldMkLst>
          <pc:docMk/>
          <pc:sldMk cId="2301854037" sldId="263"/>
        </pc:sldMkLst>
        <pc:spChg chg="mod">
          <ac:chgData name="Jonas Bakko Enoksen" userId="S::jonas.bakko.enoksen@hemsedal.kommune.no::a4efc1e1-dea4-4568-b1c5-29059610c4b3" providerId="AD" clId="Web-{2E1CC646-F5A5-4779-B03E-93BD0D812FA0}" dt="2021-01-26T10:21:02.564" v="344" actId="20577"/>
          <ac:spMkLst>
            <pc:docMk/>
            <pc:sldMk cId="2301854037" sldId="263"/>
            <ac:spMk id="2" creationId="{00000000-0000-0000-0000-000000000000}"/>
          </ac:spMkLst>
        </pc:spChg>
        <pc:spChg chg="mod">
          <ac:chgData name="Jonas Bakko Enoksen" userId="S::jonas.bakko.enoksen@hemsedal.kommune.no::a4efc1e1-dea4-4568-b1c5-29059610c4b3" providerId="AD" clId="Web-{2E1CC646-F5A5-4779-B03E-93BD0D812FA0}" dt="2021-01-26T09:52:13.352" v="51" actId="20577"/>
          <ac:spMkLst>
            <pc:docMk/>
            <pc:sldMk cId="2301854037" sldId="263"/>
            <ac:spMk id="3" creationId="{00000000-0000-0000-0000-000000000000}"/>
          </ac:spMkLst>
        </pc:spChg>
      </pc:sldChg>
      <pc:sldChg chg="modSp">
        <pc:chgData name="Jonas Bakko Enoksen" userId="S::jonas.bakko.enoksen@hemsedal.kommune.no::a4efc1e1-dea4-4568-b1c5-29059610c4b3" providerId="AD" clId="Web-{2E1CC646-F5A5-4779-B03E-93BD0D812FA0}" dt="2021-01-26T09:53:24.165" v="61" actId="20577"/>
        <pc:sldMkLst>
          <pc:docMk/>
          <pc:sldMk cId="951780856" sldId="264"/>
        </pc:sldMkLst>
        <pc:spChg chg="mod">
          <ac:chgData name="Jonas Bakko Enoksen" userId="S::jonas.bakko.enoksen@hemsedal.kommune.no::a4efc1e1-dea4-4568-b1c5-29059610c4b3" providerId="AD" clId="Web-{2E1CC646-F5A5-4779-B03E-93BD0D812FA0}" dt="2021-01-26T09:53:24.165" v="61" actId="20577"/>
          <ac:spMkLst>
            <pc:docMk/>
            <pc:sldMk cId="951780856" sldId="264"/>
            <ac:spMk id="2" creationId="{00000000-0000-0000-0000-000000000000}"/>
          </ac:spMkLst>
        </pc:spChg>
      </pc:sldChg>
      <pc:sldChg chg="modSp">
        <pc:chgData name="Jonas Bakko Enoksen" userId="S::jonas.bakko.enoksen@hemsedal.kommune.no::a4efc1e1-dea4-4568-b1c5-29059610c4b3" providerId="AD" clId="Web-{2E1CC646-F5A5-4779-B03E-93BD0D812FA0}" dt="2021-01-26T10:05:57.395" v="288" actId="20577"/>
        <pc:sldMkLst>
          <pc:docMk/>
          <pc:sldMk cId="1173868694" sldId="265"/>
        </pc:sldMkLst>
        <pc:spChg chg="mod">
          <ac:chgData name="Jonas Bakko Enoksen" userId="S::jonas.bakko.enoksen@hemsedal.kommune.no::a4efc1e1-dea4-4568-b1c5-29059610c4b3" providerId="AD" clId="Web-{2E1CC646-F5A5-4779-B03E-93BD0D812FA0}" dt="2021-01-26T10:05:57.395" v="288" actId="20577"/>
          <ac:spMkLst>
            <pc:docMk/>
            <pc:sldMk cId="1173868694" sldId="265"/>
            <ac:spMk id="2" creationId="{00000000-0000-0000-0000-000000000000}"/>
          </ac:spMkLst>
        </pc:spChg>
      </pc:sldChg>
      <pc:sldChg chg="ord">
        <pc:chgData name="Jonas Bakko Enoksen" userId="S::jonas.bakko.enoksen@hemsedal.kommune.no::a4efc1e1-dea4-4568-b1c5-29059610c4b3" providerId="AD" clId="Web-{2E1CC646-F5A5-4779-B03E-93BD0D812FA0}" dt="2021-01-26T10:17:02.748" v="338"/>
        <pc:sldMkLst>
          <pc:docMk/>
          <pc:sldMk cId="1396905628" sldId="267"/>
        </pc:sldMkLst>
      </pc:sldChg>
      <pc:sldChg chg="modSp ord">
        <pc:chgData name="Jonas Bakko Enoksen" userId="S::jonas.bakko.enoksen@hemsedal.kommune.no::a4efc1e1-dea4-4568-b1c5-29059610c4b3" providerId="AD" clId="Web-{2E1CC646-F5A5-4779-B03E-93BD0D812FA0}" dt="2021-01-26T10:06:41.630" v="310" actId="20577"/>
        <pc:sldMkLst>
          <pc:docMk/>
          <pc:sldMk cId="2272058231" sldId="268"/>
        </pc:sldMkLst>
        <pc:spChg chg="mod">
          <ac:chgData name="Jonas Bakko Enoksen" userId="S::jonas.bakko.enoksen@hemsedal.kommune.no::a4efc1e1-dea4-4568-b1c5-29059610c4b3" providerId="AD" clId="Web-{2E1CC646-F5A5-4779-B03E-93BD0D812FA0}" dt="2021-01-26T10:06:41.630" v="310" actId="20577"/>
          <ac:spMkLst>
            <pc:docMk/>
            <pc:sldMk cId="2272058231" sldId="268"/>
            <ac:spMk id="2" creationId="{8DD673A0-2C34-4625-AA6D-2E037895AD6A}"/>
          </ac:spMkLst>
        </pc:spChg>
      </pc:sldChg>
      <pc:sldChg chg="modSp ord">
        <pc:chgData name="Jonas Bakko Enoksen" userId="S::jonas.bakko.enoksen@hemsedal.kommune.no::a4efc1e1-dea4-4568-b1c5-29059610c4b3" providerId="AD" clId="Web-{2E1CC646-F5A5-4779-B03E-93BD0D812FA0}" dt="2021-01-26T10:06:51.897" v="320" actId="20577"/>
        <pc:sldMkLst>
          <pc:docMk/>
          <pc:sldMk cId="1666337975" sldId="269"/>
        </pc:sldMkLst>
        <pc:spChg chg="mod">
          <ac:chgData name="Jonas Bakko Enoksen" userId="S::jonas.bakko.enoksen@hemsedal.kommune.no::a4efc1e1-dea4-4568-b1c5-29059610c4b3" providerId="AD" clId="Web-{2E1CC646-F5A5-4779-B03E-93BD0D812FA0}" dt="2021-01-26T10:06:51.897" v="320" actId="20577"/>
          <ac:spMkLst>
            <pc:docMk/>
            <pc:sldMk cId="1666337975" sldId="269"/>
            <ac:spMk id="2" creationId="{B448102F-2484-4DBF-883B-EEB9BF3BA858}"/>
          </ac:spMkLst>
        </pc:spChg>
      </pc:sldChg>
      <pc:sldChg chg="modSp">
        <pc:chgData name="Jonas Bakko Enoksen" userId="S::jonas.bakko.enoksen@hemsedal.kommune.no::a4efc1e1-dea4-4568-b1c5-29059610c4b3" providerId="AD" clId="Web-{2E1CC646-F5A5-4779-B03E-93BD0D812FA0}" dt="2021-01-26T10:01:40.547" v="260" actId="20577"/>
        <pc:sldMkLst>
          <pc:docMk/>
          <pc:sldMk cId="696525098" sldId="271"/>
        </pc:sldMkLst>
        <pc:spChg chg="mod">
          <ac:chgData name="Jonas Bakko Enoksen" userId="S::jonas.bakko.enoksen@hemsedal.kommune.no::a4efc1e1-dea4-4568-b1c5-29059610c4b3" providerId="AD" clId="Web-{2E1CC646-F5A5-4779-B03E-93BD0D812FA0}" dt="2021-01-26T10:01:40.547" v="260" actId="20577"/>
          <ac:spMkLst>
            <pc:docMk/>
            <pc:sldMk cId="696525098" sldId="271"/>
            <ac:spMk id="2" creationId="{0E25E813-CE53-42B3-89FA-EF0E21F1C06E}"/>
          </ac:spMkLst>
        </pc:spChg>
      </pc:sldChg>
      <pc:sldChg chg="modSp">
        <pc:chgData name="Jonas Bakko Enoksen" userId="S::jonas.bakko.enoksen@hemsedal.kommune.no::a4efc1e1-dea4-4568-b1c5-29059610c4b3" providerId="AD" clId="Web-{2E1CC646-F5A5-4779-B03E-93BD0D812FA0}" dt="2021-01-26T09:54:02.307" v="82" actId="20577"/>
        <pc:sldMkLst>
          <pc:docMk/>
          <pc:sldMk cId="852222656" sldId="277"/>
        </pc:sldMkLst>
        <pc:spChg chg="mod">
          <ac:chgData name="Jonas Bakko Enoksen" userId="S::jonas.bakko.enoksen@hemsedal.kommune.no::a4efc1e1-dea4-4568-b1c5-29059610c4b3" providerId="AD" clId="Web-{2E1CC646-F5A5-4779-B03E-93BD0D812FA0}" dt="2021-01-26T09:53:49.150" v="66" actId="20577"/>
          <ac:spMkLst>
            <pc:docMk/>
            <pc:sldMk cId="852222656" sldId="277"/>
            <ac:spMk id="2" creationId="{944D18BA-8AF0-4A67-A642-C972412AF642}"/>
          </ac:spMkLst>
        </pc:spChg>
        <pc:spChg chg="mod">
          <ac:chgData name="Jonas Bakko Enoksen" userId="S::jonas.bakko.enoksen@hemsedal.kommune.no::a4efc1e1-dea4-4568-b1c5-29059610c4b3" providerId="AD" clId="Web-{2E1CC646-F5A5-4779-B03E-93BD0D812FA0}" dt="2021-01-26T09:54:02.307" v="82" actId="20577"/>
          <ac:spMkLst>
            <pc:docMk/>
            <pc:sldMk cId="852222656" sldId="277"/>
            <ac:spMk id="3" creationId="{FE1938E2-FF05-4289-8BDD-40D5F6C0C761}"/>
          </ac:spMkLst>
        </pc:spChg>
      </pc:sldChg>
      <pc:sldChg chg="modSp">
        <pc:chgData name="Jonas Bakko Enoksen" userId="S::jonas.bakko.enoksen@hemsedal.kommune.no::a4efc1e1-dea4-4568-b1c5-29059610c4b3" providerId="AD" clId="Web-{2E1CC646-F5A5-4779-B03E-93BD0D812FA0}" dt="2021-01-26T10:02:23.782" v="264" actId="20577"/>
        <pc:sldMkLst>
          <pc:docMk/>
          <pc:sldMk cId="3814771746" sldId="278"/>
        </pc:sldMkLst>
        <pc:spChg chg="mod">
          <ac:chgData name="Jonas Bakko Enoksen" userId="S::jonas.bakko.enoksen@hemsedal.kommune.no::a4efc1e1-dea4-4568-b1c5-29059610c4b3" providerId="AD" clId="Web-{2E1CC646-F5A5-4779-B03E-93BD0D812FA0}" dt="2021-01-26T10:02:23.782" v="264" actId="20577"/>
          <ac:spMkLst>
            <pc:docMk/>
            <pc:sldMk cId="3814771746" sldId="278"/>
            <ac:spMk id="2" creationId="{1E0D1F0D-AD65-49FB-AC50-1A6FC81C159C}"/>
          </ac:spMkLst>
        </pc:spChg>
      </pc:sldChg>
      <pc:sldChg chg="modSp new ord">
        <pc:chgData name="Jonas Bakko Enoksen" userId="S::jonas.bakko.enoksen@hemsedal.kommune.no::a4efc1e1-dea4-4568-b1c5-29059610c4b3" providerId="AD" clId="Web-{2E1CC646-F5A5-4779-B03E-93BD0D812FA0}" dt="2021-01-26T10:13:59.683" v="337"/>
        <pc:sldMkLst>
          <pc:docMk/>
          <pc:sldMk cId="346018010" sldId="279"/>
        </pc:sldMkLst>
        <pc:spChg chg="mod">
          <ac:chgData name="Jonas Bakko Enoksen" userId="S::jonas.bakko.enoksen@hemsedal.kommune.no::a4efc1e1-dea4-4568-b1c5-29059610c4b3" providerId="AD" clId="Web-{2E1CC646-F5A5-4779-B03E-93BD0D812FA0}" dt="2021-01-26T10:03:16.221" v="270" actId="20577"/>
          <ac:spMkLst>
            <pc:docMk/>
            <pc:sldMk cId="346018010" sldId="279"/>
            <ac:spMk id="2" creationId="{6F0FD207-5AB3-44EB-BF41-42607C21560C}"/>
          </ac:spMkLst>
        </pc:spChg>
        <pc:spChg chg="mod">
          <ac:chgData name="Jonas Bakko Enoksen" userId="S::jonas.bakko.enoksen@hemsedal.kommune.no::a4efc1e1-dea4-4568-b1c5-29059610c4b3" providerId="AD" clId="Web-{2E1CC646-F5A5-4779-B03E-93BD0D812FA0}" dt="2021-01-26T10:13:51.449" v="336" actId="20577"/>
          <ac:spMkLst>
            <pc:docMk/>
            <pc:sldMk cId="346018010" sldId="279"/>
            <ac:spMk id="3" creationId="{53552681-96C9-4651-B792-CE27D9606EA4}"/>
          </ac:spMkLst>
        </pc:spChg>
      </pc:sldChg>
      <pc:sldChg chg="modSp new ord">
        <pc:chgData name="Jonas Bakko Enoksen" userId="S::jonas.bakko.enoksen@hemsedal.kommune.no::a4efc1e1-dea4-4568-b1c5-29059610c4b3" providerId="AD" clId="Web-{2E1CC646-F5A5-4779-B03E-93BD0D812FA0}" dt="2021-01-26T10:06:05.083" v="297" actId="20577"/>
        <pc:sldMkLst>
          <pc:docMk/>
          <pc:sldMk cId="256114770" sldId="280"/>
        </pc:sldMkLst>
        <pc:spChg chg="mod">
          <ac:chgData name="Jonas Bakko Enoksen" userId="S::jonas.bakko.enoksen@hemsedal.kommune.no::a4efc1e1-dea4-4568-b1c5-29059610c4b3" providerId="AD" clId="Web-{2E1CC646-F5A5-4779-B03E-93BD0D812FA0}" dt="2021-01-26T10:06:05.083" v="297" actId="20577"/>
          <ac:spMkLst>
            <pc:docMk/>
            <pc:sldMk cId="256114770" sldId="280"/>
            <ac:spMk id="2" creationId="{CF42BFA5-6734-4B27-98DB-51E24B761749}"/>
          </ac:spMkLst>
        </pc:spChg>
        <pc:spChg chg="mod">
          <ac:chgData name="Jonas Bakko Enoksen" userId="S::jonas.bakko.enoksen@hemsedal.kommune.no::a4efc1e1-dea4-4568-b1c5-29059610c4b3" providerId="AD" clId="Web-{2E1CC646-F5A5-4779-B03E-93BD0D812FA0}" dt="2021-01-26T09:59:39.327" v="256" actId="20577"/>
          <ac:spMkLst>
            <pc:docMk/>
            <pc:sldMk cId="256114770" sldId="280"/>
            <ac:spMk id="3" creationId="{8C26D650-EA8C-412A-887E-1B97E463D6CB}"/>
          </ac:spMkLst>
        </pc:spChg>
      </pc:sldChg>
    </pc:docChg>
  </pc:docChgLst>
  <pc:docChgLst>
    <pc:chgData name="Glen Arvid Valstad" userId="S::glen.arvid.valstad@aal.kommune.no::ea8adc1d-7193-450b-b4a3-fee4035efd72" providerId="AD" clId="Web-{D703E123-1094-432A-869A-6CB5617B510A}"/>
    <pc:docChg chg="modSld">
      <pc:chgData name="Glen Arvid Valstad" userId="S::glen.arvid.valstad@aal.kommune.no::ea8adc1d-7193-450b-b4a3-fee4035efd72" providerId="AD" clId="Web-{D703E123-1094-432A-869A-6CB5617B510A}" dt="2021-04-13T12:45:38.080" v="95" actId="20577"/>
      <pc:docMkLst>
        <pc:docMk/>
      </pc:docMkLst>
      <pc:sldChg chg="modSp">
        <pc:chgData name="Glen Arvid Valstad" userId="S::glen.arvid.valstad@aal.kommune.no::ea8adc1d-7193-450b-b4a3-fee4035efd72" providerId="AD" clId="Web-{D703E123-1094-432A-869A-6CB5617B510A}" dt="2021-04-13T12:43:39.261" v="74" actId="14100"/>
        <pc:sldMkLst>
          <pc:docMk/>
          <pc:sldMk cId="2973355712" sldId="261"/>
        </pc:sldMkLst>
        <pc:spChg chg="mod">
          <ac:chgData name="Glen Arvid Valstad" userId="S::glen.arvid.valstad@aal.kommune.no::ea8adc1d-7193-450b-b4a3-fee4035efd72" providerId="AD" clId="Web-{D703E123-1094-432A-869A-6CB5617B510A}" dt="2021-04-13T12:43:24.151" v="72" actId="20577"/>
          <ac:spMkLst>
            <pc:docMk/>
            <pc:sldMk cId="2973355712" sldId="261"/>
            <ac:spMk id="2" creationId="{00000000-0000-0000-0000-000000000000}"/>
          </ac:spMkLst>
        </pc:spChg>
        <pc:spChg chg="mod">
          <ac:chgData name="Glen Arvid Valstad" userId="S::glen.arvid.valstad@aal.kommune.no::ea8adc1d-7193-450b-b4a3-fee4035efd72" providerId="AD" clId="Web-{D703E123-1094-432A-869A-6CB5617B510A}" dt="2021-04-13T12:43:39.261" v="74" actId="14100"/>
          <ac:spMkLst>
            <pc:docMk/>
            <pc:sldMk cId="2973355712" sldId="261"/>
            <ac:spMk id="3" creationId="{00000000-0000-0000-0000-000000000000}"/>
          </ac:spMkLst>
        </pc:spChg>
      </pc:sldChg>
      <pc:sldChg chg="modSp">
        <pc:chgData name="Glen Arvid Valstad" userId="S::glen.arvid.valstad@aal.kommune.no::ea8adc1d-7193-450b-b4a3-fee4035efd72" providerId="AD" clId="Web-{D703E123-1094-432A-869A-6CB5617B510A}" dt="2021-04-13T12:45:38.080" v="95" actId="20577"/>
        <pc:sldMkLst>
          <pc:docMk/>
          <pc:sldMk cId="876098978" sldId="266"/>
        </pc:sldMkLst>
        <pc:spChg chg="mod">
          <ac:chgData name="Glen Arvid Valstad" userId="S::glen.arvid.valstad@aal.kommune.no::ea8adc1d-7193-450b-b4a3-fee4035efd72" providerId="AD" clId="Web-{D703E123-1094-432A-869A-6CB5617B510A}" dt="2021-04-13T12:45:38.080" v="95" actId="20577"/>
          <ac:spMkLst>
            <pc:docMk/>
            <pc:sldMk cId="876098978" sldId="266"/>
            <ac:spMk id="3" creationId="{00000000-0000-0000-0000-000000000000}"/>
          </ac:spMkLst>
        </pc:spChg>
      </pc:sldChg>
      <pc:sldChg chg="addSp delSp modSp">
        <pc:chgData name="Glen Arvid Valstad" userId="S::glen.arvid.valstad@aal.kommune.no::ea8adc1d-7193-450b-b4a3-fee4035efd72" providerId="AD" clId="Web-{D703E123-1094-432A-869A-6CB5617B510A}" dt="2021-04-13T12:44:27.201" v="80" actId="20577"/>
        <pc:sldMkLst>
          <pc:docMk/>
          <pc:sldMk cId="3962261614" sldId="281"/>
        </pc:sldMkLst>
        <pc:spChg chg="mod">
          <ac:chgData name="Glen Arvid Valstad" userId="S::glen.arvid.valstad@aal.kommune.no::ea8adc1d-7193-450b-b4a3-fee4035efd72" providerId="AD" clId="Web-{D703E123-1094-432A-869A-6CB5617B510A}" dt="2021-04-13T12:44:27.201" v="80" actId="20577"/>
          <ac:spMkLst>
            <pc:docMk/>
            <pc:sldMk cId="3962261614" sldId="281"/>
            <ac:spMk id="2" creationId="{43A34C15-C081-4EE3-B467-466749582DEB}"/>
          </ac:spMkLst>
        </pc:spChg>
        <pc:picChg chg="del">
          <ac:chgData name="Glen Arvid Valstad" userId="S::glen.arvid.valstad@aal.kommune.no::ea8adc1d-7193-450b-b4a3-fee4035efd72" providerId="AD" clId="Web-{D703E123-1094-432A-869A-6CB5617B510A}" dt="2021-04-13T12:41:20.222" v="1"/>
          <ac:picMkLst>
            <pc:docMk/>
            <pc:sldMk cId="3962261614" sldId="281"/>
            <ac:picMk id="4" creationId="{D8BB9FE7-8403-425C-B45E-F1064508A0AF}"/>
          </ac:picMkLst>
        </pc:picChg>
        <pc:picChg chg="add mod">
          <ac:chgData name="Glen Arvid Valstad" userId="S::glen.arvid.valstad@aal.kommune.no::ea8adc1d-7193-450b-b4a3-fee4035efd72" providerId="AD" clId="Web-{D703E123-1094-432A-869A-6CB5617B510A}" dt="2021-04-13T12:41:30.691" v="3" actId="14100"/>
          <ac:picMkLst>
            <pc:docMk/>
            <pc:sldMk cId="3962261614" sldId="281"/>
            <ac:picMk id="5" creationId="{68C4E3CE-C6BC-4468-AC68-5C1CACD7F721}"/>
          </ac:picMkLst>
        </pc:picChg>
      </pc:sldChg>
      <pc:sldChg chg="modSp">
        <pc:chgData name="Glen Arvid Valstad" userId="S::glen.arvid.valstad@aal.kommune.no::ea8adc1d-7193-450b-b4a3-fee4035efd72" providerId="AD" clId="Web-{D703E123-1094-432A-869A-6CB5617B510A}" dt="2021-04-13T12:45:04.406" v="82" actId="20577"/>
        <pc:sldMkLst>
          <pc:docMk/>
          <pc:sldMk cId="3002648582" sldId="283"/>
        </pc:sldMkLst>
        <pc:spChg chg="mod">
          <ac:chgData name="Glen Arvid Valstad" userId="S::glen.arvid.valstad@aal.kommune.no::ea8adc1d-7193-450b-b4a3-fee4035efd72" providerId="AD" clId="Web-{D703E123-1094-432A-869A-6CB5617B510A}" dt="2021-04-13T12:45:04.406" v="82" actId="20577"/>
          <ac:spMkLst>
            <pc:docMk/>
            <pc:sldMk cId="3002648582" sldId="283"/>
            <ac:spMk id="3" creationId="{A6B00250-5A79-46C7-B077-D64F8FF41D2C}"/>
          </ac:spMkLst>
        </pc:spChg>
      </pc:sldChg>
      <pc:sldChg chg="modSp">
        <pc:chgData name="Glen Arvid Valstad" userId="S::glen.arvid.valstad@aal.kommune.no::ea8adc1d-7193-450b-b4a3-fee4035efd72" providerId="AD" clId="Web-{D703E123-1094-432A-869A-6CB5617B510A}" dt="2021-04-13T12:42:59.196" v="70" actId="14100"/>
        <pc:sldMkLst>
          <pc:docMk/>
          <pc:sldMk cId="282458907" sldId="284"/>
        </pc:sldMkLst>
        <pc:spChg chg="mod">
          <ac:chgData name="Glen Arvid Valstad" userId="S::glen.arvid.valstad@aal.kommune.no::ea8adc1d-7193-450b-b4a3-fee4035efd72" providerId="AD" clId="Web-{D703E123-1094-432A-869A-6CB5617B510A}" dt="2021-04-13T12:42:59.196" v="70" actId="14100"/>
          <ac:spMkLst>
            <pc:docMk/>
            <pc:sldMk cId="282458907" sldId="284"/>
            <ac:spMk id="3" creationId="{E37F4A6C-5FE1-4543-862D-D0D24D34784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CB7C86-2ADB-4F31-912D-50548E58EBF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b-NO"/>
        </a:p>
      </dgm:t>
    </dgm:pt>
    <dgm:pt modelId="{35517CD4-5D6B-4E67-BD83-CB6B1469E84D}">
      <dgm:prSet phldrT="[Tekst]" phldr="0"/>
      <dgm:spPr/>
      <dgm:t>
        <a:bodyPr/>
        <a:lstStyle/>
        <a:p>
          <a:pPr rtl="0"/>
          <a:r>
            <a:rPr lang="nb-NO">
              <a:latin typeface="Century Gothic" panose="020B0502020202020204"/>
            </a:rPr>
            <a:t>Fase 1</a:t>
          </a:r>
          <a:endParaRPr lang="nb-NO"/>
        </a:p>
      </dgm:t>
    </dgm:pt>
    <dgm:pt modelId="{EA5E6FBC-2BFE-4CA3-86A0-8BD2A997C90B}" type="parTrans" cxnId="{B18459D6-D3EE-4F58-8C0E-53ADAD20148E}">
      <dgm:prSet/>
      <dgm:spPr/>
      <dgm:t>
        <a:bodyPr/>
        <a:lstStyle/>
        <a:p>
          <a:endParaRPr lang="nb-NO"/>
        </a:p>
      </dgm:t>
    </dgm:pt>
    <dgm:pt modelId="{5CB07572-F2DE-4A8F-BCE2-8B94C9373D23}" type="sibTrans" cxnId="{B18459D6-D3EE-4F58-8C0E-53ADAD20148E}">
      <dgm:prSet/>
      <dgm:spPr/>
      <dgm:t>
        <a:bodyPr/>
        <a:lstStyle/>
        <a:p>
          <a:endParaRPr lang="nb-NO"/>
        </a:p>
      </dgm:t>
    </dgm:pt>
    <dgm:pt modelId="{861CD7C1-079A-4DD5-98B4-2B795C384B12}">
      <dgm:prSet phldrT="[Tekst]" phldr="0"/>
      <dgm:spPr/>
      <dgm:t>
        <a:bodyPr/>
        <a:lstStyle/>
        <a:p>
          <a:pPr rtl="0"/>
          <a:r>
            <a:rPr lang="nb-NO"/>
            <a:t>Undersøkelser og avklaringer som må gjøres i forkant av befaring til den aktuelle lokaliteten </a:t>
          </a:r>
        </a:p>
      </dgm:t>
    </dgm:pt>
    <dgm:pt modelId="{08D593A3-0C7A-448C-A9DC-BF7A8AC2B475}" type="parTrans" cxnId="{84ADF5EC-C7BA-4F60-A454-DDC12587F37F}">
      <dgm:prSet/>
      <dgm:spPr/>
      <dgm:t>
        <a:bodyPr/>
        <a:lstStyle/>
        <a:p>
          <a:endParaRPr lang="nb-NO"/>
        </a:p>
      </dgm:t>
    </dgm:pt>
    <dgm:pt modelId="{901A645D-FF9E-4124-8796-D216B6566E37}" type="sibTrans" cxnId="{84ADF5EC-C7BA-4F60-A454-DDC12587F37F}">
      <dgm:prSet/>
      <dgm:spPr/>
      <dgm:t>
        <a:bodyPr/>
        <a:lstStyle/>
        <a:p>
          <a:endParaRPr lang="nb-NO"/>
        </a:p>
      </dgm:t>
    </dgm:pt>
    <dgm:pt modelId="{FD4D8E35-0DF8-4C44-AD96-3AAF49EAB1F2}">
      <dgm:prSet phldrT="[Tekst]" phldr="0"/>
      <dgm:spPr/>
      <dgm:t>
        <a:bodyPr/>
        <a:lstStyle/>
        <a:p>
          <a:pPr rtl="0"/>
          <a:r>
            <a:rPr lang="nb-NO">
              <a:latin typeface="Century Gothic" panose="020B0502020202020204"/>
            </a:rPr>
            <a:t>Fase 2</a:t>
          </a:r>
          <a:endParaRPr lang="nb-NO"/>
        </a:p>
      </dgm:t>
    </dgm:pt>
    <dgm:pt modelId="{AC4661E4-E14D-489B-B29A-355DEC85A5B9}" type="parTrans" cxnId="{99B5045F-A8EE-4F1C-A509-63AB402D0766}">
      <dgm:prSet/>
      <dgm:spPr/>
      <dgm:t>
        <a:bodyPr/>
        <a:lstStyle/>
        <a:p>
          <a:endParaRPr lang="nb-NO"/>
        </a:p>
      </dgm:t>
    </dgm:pt>
    <dgm:pt modelId="{573F4981-468F-431F-9E8F-9E725378F9D3}" type="sibTrans" cxnId="{99B5045F-A8EE-4F1C-A509-63AB402D0766}">
      <dgm:prSet/>
      <dgm:spPr/>
      <dgm:t>
        <a:bodyPr/>
        <a:lstStyle/>
        <a:p>
          <a:endParaRPr lang="nb-NO"/>
        </a:p>
      </dgm:t>
    </dgm:pt>
    <dgm:pt modelId="{28C33767-0E50-44C2-9980-8697F59EFB10}">
      <dgm:prSet phldrT="[Tekst]" phldr="0"/>
      <dgm:spPr/>
      <dgm:t>
        <a:bodyPr/>
        <a:lstStyle/>
        <a:p>
          <a:pPr rtl="0"/>
          <a:r>
            <a:rPr lang="nb-NO"/>
            <a:t>Befaring med undersøkelser. Avklare hvorvidt stedlige jordmasser kan utnyttes til infiltrasjon</a:t>
          </a:r>
        </a:p>
      </dgm:t>
    </dgm:pt>
    <dgm:pt modelId="{612CA026-211B-45E7-95B0-7C09AD4FDFDA}" type="parTrans" cxnId="{1A63FFE4-43EF-4378-8BAD-3C0382EAC5E5}">
      <dgm:prSet/>
      <dgm:spPr/>
      <dgm:t>
        <a:bodyPr/>
        <a:lstStyle/>
        <a:p>
          <a:endParaRPr lang="nb-NO"/>
        </a:p>
      </dgm:t>
    </dgm:pt>
    <dgm:pt modelId="{527737D9-1525-4917-B618-6713DE72AD59}" type="sibTrans" cxnId="{1A63FFE4-43EF-4378-8BAD-3C0382EAC5E5}">
      <dgm:prSet/>
      <dgm:spPr/>
      <dgm:t>
        <a:bodyPr/>
        <a:lstStyle/>
        <a:p>
          <a:endParaRPr lang="nb-NO"/>
        </a:p>
      </dgm:t>
    </dgm:pt>
    <dgm:pt modelId="{B063E6A5-12C8-428C-81E1-CD9FFBB6B6CF}">
      <dgm:prSet phldrT="[Tekst]" phldr="0"/>
      <dgm:spPr/>
      <dgm:t>
        <a:bodyPr/>
        <a:lstStyle/>
        <a:p>
          <a:pPr rtl="0"/>
          <a:r>
            <a:rPr lang="nb-NO">
              <a:latin typeface="Century Gothic" panose="020B0502020202020204"/>
            </a:rPr>
            <a:t>Fase 3</a:t>
          </a:r>
          <a:endParaRPr lang="nb-NO"/>
        </a:p>
      </dgm:t>
    </dgm:pt>
    <dgm:pt modelId="{7C69F5C9-64D7-4924-9821-D23948C118B2}" type="parTrans" cxnId="{51006348-8CCA-4945-A6FA-7C9F1F3A48FC}">
      <dgm:prSet/>
      <dgm:spPr/>
      <dgm:t>
        <a:bodyPr/>
        <a:lstStyle/>
        <a:p>
          <a:endParaRPr lang="nb-NO"/>
        </a:p>
      </dgm:t>
    </dgm:pt>
    <dgm:pt modelId="{0BC834B1-0460-43EF-BEAD-B2AB66152849}" type="sibTrans" cxnId="{51006348-8CCA-4945-A6FA-7C9F1F3A48FC}">
      <dgm:prSet/>
      <dgm:spPr/>
      <dgm:t>
        <a:bodyPr/>
        <a:lstStyle/>
        <a:p>
          <a:endParaRPr lang="nb-NO"/>
        </a:p>
      </dgm:t>
    </dgm:pt>
    <dgm:pt modelId="{C1449647-0396-4848-B3D7-254B3BEBFFE9}">
      <dgm:prSet phldrT="[Tekst]" phldr="0"/>
      <dgm:spPr/>
      <dgm:t>
        <a:bodyPr/>
        <a:lstStyle/>
        <a:p>
          <a:pPr rtl="0"/>
          <a:r>
            <a:rPr lang="nb-NO"/>
            <a:t>Nødvendige grunnundersøkelser når det er avklart at stedlige masser kan utnyttes til infiltrasjon</a:t>
          </a:r>
        </a:p>
      </dgm:t>
    </dgm:pt>
    <dgm:pt modelId="{E85B4EF4-40D6-4035-831B-E07D71D5DFF6}" type="parTrans" cxnId="{A78DF69C-BFDE-4D15-810E-2703AF12BF17}">
      <dgm:prSet/>
      <dgm:spPr/>
      <dgm:t>
        <a:bodyPr/>
        <a:lstStyle/>
        <a:p>
          <a:endParaRPr lang="nb-NO"/>
        </a:p>
      </dgm:t>
    </dgm:pt>
    <dgm:pt modelId="{E1CDF0CF-455F-4169-9485-AD9BC1E14496}" type="sibTrans" cxnId="{A78DF69C-BFDE-4D15-810E-2703AF12BF17}">
      <dgm:prSet/>
      <dgm:spPr/>
      <dgm:t>
        <a:bodyPr/>
        <a:lstStyle/>
        <a:p>
          <a:endParaRPr lang="nb-NO"/>
        </a:p>
      </dgm:t>
    </dgm:pt>
    <dgm:pt modelId="{7B97AB10-5042-4896-A602-9463B082B2E7}">
      <dgm:prSet phldr="0"/>
      <dgm:spPr/>
      <dgm:t>
        <a:bodyPr/>
        <a:lstStyle/>
        <a:p>
          <a:pPr rtl="0"/>
          <a:r>
            <a:rPr lang="nb-NO">
              <a:latin typeface="Century Gothic" panose="020B0502020202020204"/>
            </a:rPr>
            <a:t>Fase 4</a:t>
          </a:r>
        </a:p>
      </dgm:t>
    </dgm:pt>
    <dgm:pt modelId="{7FCB3F6C-1B65-4254-8E03-81FE6814F652}" type="parTrans" cxnId="{9D683565-7C11-4C54-8CFF-C9A9B21903DC}">
      <dgm:prSet/>
      <dgm:spPr/>
    </dgm:pt>
    <dgm:pt modelId="{5EB6E021-71D3-45DC-89A9-DFED86A040AE}" type="sibTrans" cxnId="{9D683565-7C11-4C54-8CFF-C9A9B21903DC}">
      <dgm:prSet/>
      <dgm:spPr/>
    </dgm:pt>
    <dgm:pt modelId="{FD1B4181-369A-434A-8369-F5B3F9BC0628}">
      <dgm:prSet phldr="0"/>
      <dgm:spPr/>
      <dgm:t>
        <a:bodyPr/>
        <a:lstStyle/>
        <a:p>
          <a:pPr rtl="0"/>
          <a:r>
            <a:rPr lang="nb-NO"/>
            <a:t>Fagrapport med konklusjon – danner grunnlag og gir føringer for utforming, dimensjonering og detaljprosjektering</a:t>
          </a:r>
          <a:endParaRPr lang="nb-NO">
            <a:latin typeface="Century Gothic" panose="020B0502020202020204"/>
          </a:endParaRPr>
        </a:p>
      </dgm:t>
    </dgm:pt>
    <dgm:pt modelId="{ED45D3CB-7525-41FA-BFCA-B812110176A7}" type="parTrans" cxnId="{AAAC9CFD-053B-42F3-9231-FEEF0844CEDD}">
      <dgm:prSet/>
      <dgm:spPr/>
    </dgm:pt>
    <dgm:pt modelId="{42CEB8E1-36F4-4126-8533-BD486A0DBBDD}" type="sibTrans" cxnId="{AAAC9CFD-053B-42F3-9231-FEEF0844CEDD}">
      <dgm:prSet/>
      <dgm:spPr/>
    </dgm:pt>
    <dgm:pt modelId="{E6F54F39-3E59-4DBD-AA0B-CF6F2D9DF91D}" type="pres">
      <dgm:prSet presAssocID="{8FCB7C86-2ADB-4F31-912D-50548E58EBFA}" presName="linearFlow" presStyleCnt="0">
        <dgm:presLayoutVars>
          <dgm:dir/>
          <dgm:animLvl val="lvl"/>
          <dgm:resizeHandles val="exact"/>
        </dgm:presLayoutVars>
      </dgm:prSet>
      <dgm:spPr/>
      <dgm:t>
        <a:bodyPr/>
        <a:lstStyle/>
        <a:p>
          <a:endParaRPr lang="nb-NO"/>
        </a:p>
      </dgm:t>
    </dgm:pt>
    <dgm:pt modelId="{C704E791-36A0-4ABB-AE4E-B8710F36E012}" type="pres">
      <dgm:prSet presAssocID="{35517CD4-5D6B-4E67-BD83-CB6B1469E84D}" presName="composite" presStyleCnt="0"/>
      <dgm:spPr/>
    </dgm:pt>
    <dgm:pt modelId="{8B8C1C0F-EEFD-47A9-A760-3F61EB9D4E56}" type="pres">
      <dgm:prSet presAssocID="{35517CD4-5D6B-4E67-BD83-CB6B1469E84D}" presName="parentText" presStyleLbl="alignNode1" presStyleIdx="0" presStyleCnt="4">
        <dgm:presLayoutVars>
          <dgm:chMax val="1"/>
          <dgm:bulletEnabled val="1"/>
        </dgm:presLayoutVars>
      </dgm:prSet>
      <dgm:spPr/>
      <dgm:t>
        <a:bodyPr/>
        <a:lstStyle/>
        <a:p>
          <a:endParaRPr lang="nb-NO"/>
        </a:p>
      </dgm:t>
    </dgm:pt>
    <dgm:pt modelId="{E0EE699A-3A98-4998-B8A8-EBE39468D687}" type="pres">
      <dgm:prSet presAssocID="{35517CD4-5D6B-4E67-BD83-CB6B1469E84D}" presName="descendantText" presStyleLbl="alignAcc1" presStyleIdx="0" presStyleCnt="4">
        <dgm:presLayoutVars>
          <dgm:bulletEnabled val="1"/>
        </dgm:presLayoutVars>
      </dgm:prSet>
      <dgm:spPr/>
      <dgm:t>
        <a:bodyPr/>
        <a:lstStyle/>
        <a:p>
          <a:endParaRPr lang="nb-NO"/>
        </a:p>
      </dgm:t>
    </dgm:pt>
    <dgm:pt modelId="{CE48C836-760D-4855-A17D-4806D91F620F}" type="pres">
      <dgm:prSet presAssocID="{5CB07572-F2DE-4A8F-BCE2-8B94C9373D23}" presName="sp" presStyleCnt="0"/>
      <dgm:spPr/>
    </dgm:pt>
    <dgm:pt modelId="{56E6ECC7-664A-4CFB-B454-BE842F79AEB2}" type="pres">
      <dgm:prSet presAssocID="{FD4D8E35-0DF8-4C44-AD96-3AAF49EAB1F2}" presName="composite" presStyleCnt="0"/>
      <dgm:spPr/>
    </dgm:pt>
    <dgm:pt modelId="{9DE779BA-7F12-448E-ABAC-79BE3C0A0C66}" type="pres">
      <dgm:prSet presAssocID="{FD4D8E35-0DF8-4C44-AD96-3AAF49EAB1F2}" presName="parentText" presStyleLbl="alignNode1" presStyleIdx="1" presStyleCnt="4">
        <dgm:presLayoutVars>
          <dgm:chMax val="1"/>
          <dgm:bulletEnabled val="1"/>
        </dgm:presLayoutVars>
      </dgm:prSet>
      <dgm:spPr/>
      <dgm:t>
        <a:bodyPr/>
        <a:lstStyle/>
        <a:p>
          <a:endParaRPr lang="nb-NO"/>
        </a:p>
      </dgm:t>
    </dgm:pt>
    <dgm:pt modelId="{80ABE94C-23DD-4D2E-ADA0-FD8C6F9F916B}" type="pres">
      <dgm:prSet presAssocID="{FD4D8E35-0DF8-4C44-AD96-3AAF49EAB1F2}" presName="descendantText" presStyleLbl="alignAcc1" presStyleIdx="1" presStyleCnt="4">
        <dgm:presLayoutVars>
          <dgm:bulletEnabled val="1"/>
        </dgm:presLayoutVars>
      </dgm:prSet>
      <dgm:spPr/>
      <dgm:t>
        <a:bodyPr/>
        <a:lstStyle/>
        <a:p>
          <a:endParaRPr lang="nb-NO"/>
        </a:p>
      </dgm:t>
    </dgm:pt>
    <dgm:pt modelId="{1D6747BF-4851-48FD-AD82-37FF33059CB4}" type="pres">
      <dgm:prSet presAssocID="{573F4981-468F-431F-9E8F-9E725378F9D3}" presName="sp" presStyleCnt="0"/>
      <dgm:spPr/>
    </dgm:pt>
    <dgm:pt modelId="{0F57499B-089F-42E3-AEA6-915688484B29}" type="pres">
      <dgm:prSet presAssocID="{B063E6A5-12C8-428C-81E1-CD9FFBB6B6CF}" presName="composite" presStyleCnt="0"/>
      <dgm:spPr/>
    </dgm:pt>
    <dgm:pt modelId="{E2840745-4A42-445D-9222-0431B3FE5BCA}" type="pres">
      <dgm:prSet presAssocID="{B063E6A5-12C8-428C-81E1-CD9FFBB6B6CF}" presName="parentText" presStyleLbl="alignNode1" presStyleIdx="2" presStyleCnt="4">
        <dgm:presLayoutVars>
          <dgm:chMax val="1"/>
          <dgm:bulletEnabled val="1"/>
        </dgm:presLayoutVars>
      </dgm:prSet>
      <dgm:spPr/>
      <dgm:t>
        <a:bodyPr/>
        <a:lstStyle/>
        <a:p>
          <a:endParaRPr lang="nb-NO"/>
        </a:p>
      </dgm:t>
    </dgm:pt>
    <dgm:pt modelId="{6712E095-285A-4D5C-AB8E-EB6EC9400610}" type="pres">
      <dgm:prSet presAssocID="{B063E6A5-12C8-428C-81E1-CD9FFBB6B6CF}" presName="descendantText" presStyleLbl="alignAcc1" presStyleIdx="2" presStyleCnt="4">
        <dgm:presLayoutVars>
          <dgm:bulletEnabled val="1"/>
        </dgm:presLayoutVars>
      </dgm:prSet>
      <dgm:spPr/>
      <dgm:t>
        <a:bodyPr/>
        <a:lstStyle/>
        <a:p>
          <a:endParaRPr lang="nb-NO"/>
        </a:p>
      </dgm:t>
    </dgm:pt>
    <dgm:pt modelId="{F8E9DE90-EAB2-4C6B-BE04-50A4FE443BF9}" type="pres">
      <dgm:prSet presAssocID="{0BC834B1-0460-43EF-BEAD-B2AB66152849}" presName="sp" presStyleCnt="0"/>
      <dgm:spPr/>
    </dgm:pt>
    <dgm:pt modelId="{229C3D99-9B9D-45E9-90CD-3FA318BD83B0}" type="pres">
      <dgm:prSet presAssocID="{7B97AB10-5042-4896-A602-9463B082B2E7}" presName="composite" presStyleCnt="0"/>
      <dgm:spPr/>
    </dgm:pt>
    <dgm:pt modelId="{3371F2BE-E699-4316-9E6D-3A283479EE3C}" type="pres">
      <dgm:prSet presAssocID="{7B97AB10-5042-4896-A602-9463B082B2E7}" presName="parentText" presStyleLbl="alignNode1" presStyleIdx="3" presStyleCnt="4">
        <dgm:presLayoutVars>
          <dgm:chMax val="1"/>
          <dgm:bulletEnabled val="1"/>
        </dgm:presLayoutVars>
      </dgm:prSet>
      <dgm:spPr/>
      <dgm:t>
        <a:bodyPr/>
        <a:lstStyle/>
        <a:p>
          <a:endParaRPr lang="nb-NO"/>
        </a:p>
      </dgm:t>
    </dgm:pt>
    <dgm:pt modelId="{4F13DC7E-B4B0-49E4-AD26-80F7DAE6196A}" type="pres">
      <dgm:prSet presAssocID="{7B97AB10-5042-4896-A602-9463B082B2E7}" presName="descendantText" presStyleLbl="alignAcc1" presStyleIdx="3" presStyleCnt="4">
        <dgm:presLayoutVars>
          <dgm:bulletEnabled val="1"/>
        </dgm:presLayoutVars>
      </dgm:prSet>
      <dgm:spPr/>
      <dgm:t>
        <a:bodyPr/>
        <a:lstStyle/>
        <a:p>
          <a:endParaRPr lang="nb-NO"/>
        </a:p>
      </dgm:t>
    </dgm:pt>
  </dgm:ptLst>
  <dgm:cxnLst>
    <dgm:cxn modelId="{2FF5E36C-2178-4CA0-A357-792136DA5971}" type="presOf" srcId="{7B97AB10-5042-4896-A602-9463B082B2E7}" destId="{3371F2BE-E699-4316-9E6D-3A283479EE3C}" srcOrd="0" destOrd="0" presId="urn:microsoft.com/office/officeart/2005/8/layout/chevron2"/>
    <dgm:cxn modelId="{AAAC9CFD-053B-42F3-9231-FEEF0844CEDD}" srcId="{7B97AB10-5042-4896-A602-9463B082B2E7}" destId="{FD1B4181-369A-434A-8369-F5B3F9BC0628}" srcOrd="0" destOrd="0" parTransId="{ED45D3CB-7525-41FA-BFCA-B812110176A7}" sibTransId="{42CEB8E1-36F4-4126-8533-BD486A0DBBDD}"/>
    <dgm:cxn modelId="{51006348-8CCA-4945-A6FA-7C9F1F3A48FC}" srcId="{8FCB7C86-2ADB-4F31-912D-50548E58EBFA}" destId="{B063E6A5-12C8-428C-81E1-CD9FFBB6B6CF}" srcOrd="2" destOrd="0" parTransId="{7C69F5C9-64D7-4924-9821-D23948C118B2}" sibTransId="{0BC834B1-0460-43EF-BEAD-B2AB66152849}"/>
    <dgm:cxn modelId="{E9DE5218-8075-4B34-AACD-3A37AECBA082}" type="presOf" srcId="{C1449647-0396-4848-B3D7-254B3BEBFFE9}" destId="{6712E095-285A-4D5C-AB8E-EB6EC9400610}" srcOrd="0" destOrd="0" presId="urn:microsoft.com/office/officeart/2005/8/layout/chevron2"/>
    <dgm:cxn modelId="{B1F63F5C-C48A-4210-9348-50E2C0973491}" type="presOf" srcId="{8FCB7C86-2ADB-4F31-912D-50548E58EBFA}" destId="{E6F54F39-3E59-4DBD-AA0B-CF6F2D9DF91D}" srcOrd="0" destOrd="0" presId="urn:microsoft.com/office/officeart/2005/8/layout/chevron2"/>
    <dgm:cxn modelId="{B18459D6-D3EE-4F58-8C0E-53ADAD20148E}" srcId="{8FCB7C86-2ADB-4F31-912D-50548E58EBFA}" destId="{35517CD4-5D6B-4E67-BD83-CB6B1469E84D}" srcOrd="0" destOrd="0" parTransId="{EA5E6FBC-2BFE-4CA3-86A0-8BD2A997C90B}" sibTransId="{5CB07572-F2DE-4A8F-BCE2-8B94C9373D23}"/>
    <dgm:cxn modelId="{A78DF69C-BFDE-4D15-810E-2703AF12BF17}" srcId="{B063E6A5-12C8-428C-81E1-CD9FFBB6B6CF}" destId="{C1449647-0396-4848-B3D7-254B3BEBFFE9}" srcOrd="0" destOrd="0" parTransId="{E85B4EF4-40D6-4035-831B-E07D71D5DFF6}" sibTransId="{E1CDF0CF-455F-4169-9485-AD9BC1E14496}"/>
    <dgm:cxn modelId="{CB3CAC95-9BCA-48D0-AAF9-68AA1FF65BA7}" type="presOf" srcId="{28C33767-0E50-44C2-9980-8697F59EFB10}" destId="{80ABE94C-23DD-4D2E-ADA0-FD8C6F9F916B}" srcOrd="0" destOrd="0" presId="urn:microsoft.com/office/officeart/2005/8/layout/chevron2"/>
    <dgm:cxn modelId="{9D683565-7C11-4C54-8CFF-C9A9B21903DC}" srcId="{8FCB7C86-2ADB-4F31-912D-50548E58EBFA}" destId="{7B97AB10-5042-4896-A602-9463B082B2E7}" srcOrd="3" destOrd="0" parTransId="{7FCB3F6C-1B65-4254-8E03-81FE6814F652}" sibTransId="{5EB6E021-71D3-45DC-89A9-DFED86A040AE}"/>
    <dgm:cxn modelId="{CFF2AF97-E7B6-426D-99A7-94A1F75FD203}" type="presOf" srcId="{B063E6A5-12C8-428C-81E1-CD9FFBB6B6CF}" destId="{E2840745-4A42-445D-9222-0431B3FE5BCA}" srcOrd="0" destOrd="0" presId="urn:microsoft.com/office/officeart/2005/8/layout/chevron2"/>
    <dgm:cxn modelId="{99B5045F-A8EE-4F1C-A509-63AB402D0766}" srcId="{8FCB7C86-2ADB-4F31-912D-50548E58EBFA}" destId="{FD4D8E35-0DF8-4C44-AD96-3AAF49EAB1F2}" srcOrd="1" destOrd="0" parTransId="{AC4661E4-E14D-489B-B29A-355DEC85A5B9}" sibTransId="{573F4981-468F-431F-9E8F-9E725378F9D3}"/>
    <dgm:cxn modelId="{934E8B30-61F9-429C-8A98-41F775FED8DD}" type="presOf" srcId="{FD1B4181-369A-434A-8369-F5B3F9BC0628}" destId="{4F13DC7E-B4B0-49E4-AD26-80F7DAE6196A}" srcOrd="0" destOrd="0" presId="urn:microsoft.com/office/officeart/2005/8/layout/chevron2"/>
    <dgm:cxn modelId="{84ADF5EC-C7BA-4F60-A454-DDC12587F37F}" srcId="{35517CD4-5D6B-4E67-BD83-CB6B1469E84D}" destId="{861CD7C1-079A-4DD5-98B4-2B795C384B12}" srcOrd="0" destOrd="0" parTransId="{08D593A3-0C7A-448C-A9DC-BF7A8AC2B475}" sibTransId="{901A645D-FF9E-4124-8796-D216B6566E37}"/>
    <dgm:cxn modelId="{216794DE-E3B1-4382-AF5B-0344A86E64BA}" type="presOf" srcId="{861CD7C1-079A-4DD5-98B4-2B795C384B12}" destId="{E0EE699A-3A98-4998-B8A8-EBE39468D687}" srcOrd="0" destOrd="0" presId="urn:microsoft.com/office/officeart/2005/8/layout/chevron2"/>
    <dgm:cxn modelId="{1A63FFE4-43EF-4378-8BAD-3C0382EAC5E5}" srcId="{FD4D8E35-0DF8-4C44-AD96-3AAF49EAB1F2}" destId="{28C33767-0E50-44C2-9980-8697F59EFB10}" srcOrd="0" destOrd="0" parTransId="{612CA026-211B-45E7-95B0-7C09AD4FDFDA}" sibTransId="{527737D9-1525-4917-B618-6713DE72AD59}"/>
    <dgm:cxn modelId="{F801E644-7377-44C8-8D8C-3CBE69DA988C}" type="presOf" srcId="{FD4D8E35-0DF8-4C44-AD96-3AAF49EAB1F2}" destId="{9DE779BA-7F12-448E-ABAC-79BE3C0A0C66}" srcOrd="0" destOrd="0" presId="urn:microsoft.com/office/officeart/2005/8/layout/chevron2"/>
    <dgm:cxn modelId="{1ABBF5A1-DC6D-4D8E-9B42-5F19430ADD7D}" type="presOf" srcId="{35517CD4-5D6B-4E67-BD83-CB6B1469E84D}" destId="{8B8C1C0F-EEFD-47A9-A760-3F61EB9D4E56}" srcOrd="0" destOrd="0" presId="urn:microsoft.com/office/officeart/2005/8/layout/chevron2"/>
    <dgm:cxn modelId="{D2A23918-1E65-4A77-BB86-98067957A427}" type="presParOf" srcId="{E6F54F39-3E59-4DBD-AA0B-CF6F2D9DF91D}" destId="{C704E791-36A0-4ABB-AE4E-B8710F36E012}" srcOrd="0" destOrd="0" presId="urn:microsoft.com/office/officeart/2005/8/layout/chevron2"/>
    <dgm:cxn modelId="{2D827C9C-8A67-40F6-8A99-658412CE7CDE}" type="presParOf" srcId="{C704E791-36A0-4ABB-AE4E-B8710F36E012}" destId="{8B8C1C0F-EEFD-47A9-A760-3F61EB9D4E56}" srcOrd="0" destOrd="0" presId="urn:microsoft.com/office/officeart/2005/8/layout/chevron2"/>
    <dgm:cxn modelId="{91C6E229-064B-432C-837D-2ECED13FF89B}" type="presParOf" srcId="{C704E791-36A0-4ABB-AE4E-B8710F36E012}" destId="{E0EE699A-3A98-4998-B8A8-EBE39468D687}" srcOrd="1" destOrd="0" presId="urn:microsoft.com/office/officeart/2005/8/layout/chevron2"/>
    <dgm:cxn modelId="{D52B53F5-BF8A-468F-82D2-66F13A793DD0}" type="presParOf" srcId="{E6F54F39-3E59-4DBD-AA0B-CF6F2D9DF91D}" destId="{CE48C836-760D-4855-A17D-4806D91F620F}" srcOrd="1" destOrd="0" presId="urn:microsoft.com/office/officeart/2005/8/layout/chevron2"/>
    <dgm:cxn modelId="{B8FFD987-91E7-4461-822B-E88E4EE42609}" type="presParOf" srcId="{E6F54F39-3E59-4DBD-AA0B-CF6F2D9DF91D}" destId="{56E6ECC7-664A-4CFB-B454-BE842F79AEB2}" srcOrd="2" destOrd="0" presId="urn:microsoft.com/office/officeart/2005/8/layout/chevron2"/>
    <dgm:cxn modelId="{AB6191E4-E3FA-46D7-9669-B4B015E97CA6}" type="presParOf" srcId="{56E6ECC7-664A-4CFB-B454-BE842F79AEB2}" destId="{9DE779BA-7F12-448E-ABAC-79BE3C0A0C66}" srcOrd="0" destOrd="0" presId="urn:microsoft.com/office/officeart/2005/8/layout/chevron2"/>
    <dgm:cxn modelId="{1DD8EF71-EF5D-479B-B196-6AE92879B2EE}" type="presParOf" srcId="{56E6ECC7-664A-4CFB-B454-BE842F79AEB2}" destId="{80ABE94C-23DD-4D2E-ADA0-FD8C6F9F916B}" srcOrd="1" destOrd="0" presId="urn:microsoft.com/office/officeart/2005/8/layout/chevron2"/>
    <dgm:cxn modelId="{61F846D1-32FA-4471-B03E-60BCE0B00A44}" type="presParOf" srcId="{E6F54F39-3E59-4DBD-AA0B-CF6F2D9DF91D}" destId="{1D6747BF-4851-48FD-AD82-37FF33059CB4}" srcOrd="3" destOrd="0" presId="urn:microsoft.com/office/officeart/2005/8/layout/chevron2"/>
    <dgm:cxn modelId="{98BF5377-C9D9-4A4F-B878-BC8AF5F02346}" type="presParOf" srcId="{E6F54F39-3E59-4DBD-AA0B-CF6F2D9DF91D}" destId="{0F57499B-089F-42E3-AEA6-915688484B29}" srcOrd="4" destOrd="0" presId="urn:microsoft.com/office/officeart/2005/8/layout/chevron2"/>
    <dgm:cxn modelId="{4BEE608A-D825-42E7-B5B6-21A9811159B0}" type="presParOf" srcId="{0F57499B-089F-42E3-AEA6-915688484B29}" destId="{E2840745-4A42-445D-9222-0431B3FE5BCA}" srcOrd="0" destOrd="0" presId="urn:microsoft.com/office/officeart/2005/8/layout/chevron2"/>
    <dgm:cxn modelId="{B30B64D9-0AD2-4A50-8675-30DB3CC7C06A}" type="presParOf" srcId="{0F57499B-089F-42E3-AEA6-915688484B29}" destId="{6712E095-285A-4D5C-AB8E-EB6EC9400610}" srcOrd="1" destOrd="0" presId="urn:microsoft.com/office/officeart/2005/8/layout/chevron2"/>
    <dgm:cxn modelId="{62286B41-35B9-4E32-8AE2-7B5AF8542195}" type="presParOf" srcId="{E6F54F39-3E59-4DBD-AA0B-CF6F2D9DF91D}" destId="{F8E9DE90-EAB2-4C6B-BE04-50A4FE443BF9}" srcOrd="5" destOrd="0" presId="urn:microsoft.com/office/officeart/2005/8/layout/chevron2"/>
    <dgm:cxn modelId="{9B304EF2-A8DE-4F68-B1D7-61B23DD73A70}" type="presParOf" srcId="{E6F54F39-3E59-4DBD-AA0B-CF6F2D9DF91D}" destId="{229C3D99-9B9D-45E9-90CD-3FA318BD83B0}" srcOrd="6" destOrd="0" presId="urn:microsoft.com/office/officeart/2005/8/layout/chevron2"/>
    <dgm:cxn modelId="{8AB06883-7622-473B-8993-53EFDC09A7F5}" type="presParOf" srcId="{229C3D99-9B9D-45E9-90CD-3FA318BD83B0}" destId="{3371F2BE-E699-4316-9E6D-3A283479EE3C}" srcOrd="0" destOrd="0" presId="urn:microsoft.com/office/officeart/2005/8/layout/chevron2"/>
    <dgm:cxn modelId="{F8146080-42FC-4A0C-A349-4AC504BA99C4}" type="presParOf" srcId="{229C3D99-9B9D-45E9-90CD-3FA318BD83B0}" destId="{4F13DC7E-B4B0-49E4-AD26-80F7DAE6196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C1C0F-EEFD-47A9-A760-3F61EB9D4E56}">
      <dsp:nvSpPr>
        <dsp:cNvPr id="0" name=""/>
        <dsp:cNvSpPr/>
      </dsp:nvSpPr>
      <dsp:spPr>
        <a:xfrm rot="5400000">
          <a:off x="-185134" y="186017"/>
          <a:ext cx="1234226" cy="863958"/>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rtl="0">
            <a:lnSpc>
              <a:spcPct val="90000"/>
            </a:lnSpc>
            <a:spcBef>
              <a:spcPct val="0"/>
            </a:spcBef>
            <a:spcAft>
              <a:spcPct val="35000"/>
            </a:spcAft>
          </a:pPr>
          <a:r>
            <a:rPr lang="nb-NO" sz="2100" kern="1200">
              <a:latin typeface="Century Gothic" panose="020B0502020202020204"/>
            </a:rPr>
            <a:t>Fase 1</a:t>
          </a:r>
          <a:endParaRPr lang="nb-NO" sz="2100" kern="1200"/>
        </a:p>
      </dsp:txBody>
      <dsp:txXfrm rot="-5400000">
        <a:off x="0" y="432862"/>
        <a:ext cx="863958" cy="370268"/>
      </dsp:txXfrm>
    </dsp:sp>
    <dsp:sp modelId="{E0EE699A-3A98-4998-B8A8-EBE39468D687}">
      <dsp:nvSpPr>
        <dsp:cNvPr id="0" name=""/>
        <dsp:cNvSpPr/>
      </dsp:nvSpPr>
      <dsp:spPr>
        <a:xfrm rot="5400000">
          <a:off x="4983855" y="-4119012"/>
          <a:ext cx="802247" cy="9042041"/>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nb-NO" sz="2300" kern="1200"/>
            <a:t>Undersøkelser og avklaringer som må gjøres i forkant av befaring til den aktuelle lokaliteten </a:t>
          </a:r>
        </a:p>
      </dsp:txBody>
      <dsp:txXfrm rot="-5400000">
        <a:off x="863958" y="40047"/>
        <a:ext cx="9002879" cy="723923"/>
      </dsp:txXfrm>
    </dsp:sp>
    <dsp:sp modelId="{9DE779BA-7F12-448E-ABAC-79BE3C0A0C66}">
      <dsp:nvSpPr>
        <dsp:cNvPr id="0" name=""/>
        <dsp:cNvSpPr/>
      </dsp:nvSpPr>
      <dsp:spPr>
        <a:xfrm rot="5400000">
          <a:off x="-185134" y="1273246"/>
          <a:ext cx="1234226" cy="863958"/>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rtl="0">
            <a:lnSpc>
              <a:spcPct val="90000"/>
            </a:lnSpc>
            <a:spcBef>
              <a:spcPct val="0"/>
            </a:spcBef>
            <a:spcAft>
              <a:spcPct val="35000"/>
            </a:spcAft>
          </a:pPr>
          <a:r>
            <a:rPr lang="nb-NO" sz="2100" kern="1200">
              <a:latin typeface="Century Gothic" panose="020B0502020202020204"/>
            </a:rPr>
            <a:t>Fase 2</a:t>
          </a:r>
          <a:endParaRPr lang="nb-NO" sz="2100" kern="1200"/>
        </a:p>
      </dsp:txBody>
      <dsp:txXfrm rot="-5400000">
        <a:off x="0" y="1520091"/>
        <a:ext cx="863958" cy="370268"/>
      </dsp:txXfrm>
    </dsp:sp>
    <dsp:sp modelId="{80ABE94C-23DD-4D2E-ADA0-FD8C6F9F916B}">
      <dsp:nvSpPr>
        <dsp:cNvPr id="0" name=""/>
        <dsp:cNvSpPr/>
      </dsp:nvSpPr>
      <dsp:spPr>
        <a:xfrm rot="5400000">
          <a:off x="4983855" y="-3031784"/>
          <a:ext cx="802247" cy="9042041"/>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nb-NO" sz="2300" kern="1200"/>
            <a:t>Befaring med undersøkelser. Avklare hvorvidt stedlige jordmasser kan utnyttes til infiltrasjon</a:t>
          </a:r>
        </a:p>
      </dsp:txBody>
      <dsp:txXfrm rot="-5400000">
        <a:off x="863958" y="1127275"/>
        <a:ext cx="9002879" cy="723923"/>
      </dsp:txXfrm>
    </dsp:sp>
    <dsp:sp modelId="{E2840745-4A42-445D-9222-0431B3FE5BCA}">
      <dsp:nvSpPr>
        <dsp:cNvPr id="0" name=""/>
        <dsp:cNvSpPr/>
      </dsp:nvSpPr>
      <dsp:spPr>
        <a:xfrm rot="5400000">
          <a:off x="-185134" y="2360475"/>
          <a:ext cx="1234226" cy="863958"/>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rtl="0">
            <a:lnSpc>
              <a:spcPct val="90000"/>
            </a:lnSpc>
            <a:spcBef>
              <a:spcPct val="0"/>
            </a:spcBef>
            <a:spcAft>
              <a:spcPct val="35000"/>
            </a:spcAft>
          </a:pPr>
          <a:r>
            <a:rPr lang="nb-NO" sz="2100" kern="1200">
              <a:latin typeface="Century Gothic" panose="020B0502020202020204"/>
            </a:rPr>
            <a:t>Fase 3</a:t>
          </a:r>
          <a:endParaRPr lang="nb-NO" sz="2100" kern="1200"/>
        </a:p>
      </dsp:txBody>
      <dsp:txXfrm rot="-5400000">
        <a:off x="0" y="2607320"/>
        <a:ext cx="863958" cy="370268"/>
      </dsp:txXfrm>
    </dsp:sp>
    <dsp:sp modelId="{6712E095-285A-4D5C-AB8E-EB6EC9400610}">
      <dsp:nvSpPr>
        <dsp:cNvPr id="0" name=""/>
        <dsp:cNvSpPr/>
      </dsp:nvSpPr>
      <dsp:spPr>
        <a:xfrm rot="5400000">
          <a:off x="4983855" y="-1944555"/>
          <a:ext cx="802247" cy="9042041"/>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nb-NO" sz="2300" kern="1200"/>
            <a:t>Nødvendige grunnundersøkelser når det er avklart at stedlige masser kan utnyttes til infiltrasjon</a:t>
          </a:r>
        </a:p>
      </dsp:txBody>
      <dsp:txXfrm rot="-5400000">
        <a:off x="863958" y="2214504"/>
        <a:ext cx="9002879" cy="723923"/>
      </dsp:txXfrm>
    </dsp:sp>
    <dsp:sp modelId="{3371F2BE-E699-4316-9E6D-3A283479EE3C}">
      <dsp:nvSpPr>
        <dsp:cNvPr id="0" name=""/>
        <dsp:cNvSpPr/>
      </dsp:nvSpPr>
      <dsp:spPr>
        <a:xfrm rot="5400000">
          <a:off x="-185134" y="3447704"/>
          <a:ext cx="1234226" cy="863958"/>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rtl="0">
            <a:lnSpc>
              <a:spcPct val="90000"/>
            </a:lnSpc>
            <a:spcBef>
              <a:spcPct val="0"/>
            </a:spcBef>
            <a:spcAft>
              <a:spcPct val="35000"/>
            </a:spcAft>
          </a:pPr>
          <a:r>
            <a:rPr lang="nb-NO" sz="2100" kern="1200">
              <a:latin typeface="Century Gothic" panose="020B0502020202020204"/>
            </a:rPr>
            <a:t>Fase 4</a:t>
          </a:r>
        </a:p>
      </dsp:txBody>
      <dsp:txXfrm rot="-5400000">
        <a:off x="0" y="3694549"/>
        <a:ext cx="863958" cy="370268"/>
      </dsp:txXfrm>
    </dsp:sp>
    <dsp:sp modelId="{4F13DC7E-B4B0-49E4-AD26-80F7DAE6196A}">
      <dsp:nvSpPr>
        <dsp:cNvPr id="0" name=""/>
        <dsp:cNvSpPr/>
      </dsp:nvSpPr>
      <dsp:spPr>
        <a:xfrm rot="5400000">
          <a:off x="4983855" y="-857326"/>
          <a:ext cx="802247" cy="9042041"/>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nb-NO" sz="2300" kern="1200"/>
            <a:t>Fagrapport med konklusjon – danner grunnlag og gir føringer for utforming, dimensjonering og detaljprosjektering</a:t>
          </a:r>
          <a:endParaRPr lang="nb-NO" sz="2300" kern="1200">
            <a:latin typeface="Century Gothic" panose="020B0502020202020204"/>
          </a:endParaRPr>
        </a:p>
      </dsp:txBody>
      <dsp:txXfrm rot="-5400000">
        <a:off x="863958" y="3301733"/>
        <a:ext cx="9002879" cy="72392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C055B1-8D3A-4523-B836-345710D7680F}" type="datetimeFigureOut">
              <a:rPr lang="nb-NO"/>
              <a:t>04.10.2021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161A82-FC20-4F2F-AC1B-4B9DE0D986E8}" type="slidenum">
              <a:rPr lang="nb-NO"/>
              <a:t>‹#›</a:t>
            </a:fld>
            <a:endParaRPr lang="nb-NO"/>
          </a:p>
        </p:txBody>
      </p:sp>
    </p:spTree>
    <p:extLst>
      <p:ext uri="{BB962C8B-B14F-4D97-AF65-F5344CB8AC3E}">
        <p14:creationId xmlns:p14="http://schemas.microsoft.com/office/powerpoint/2010/main" val="3685155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985F607-4927-43C6-8D24-5B189D87D1F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143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err="1">
                <a:cs typeface="Calibri"/>
              </a:rPr>
              <a:t>Vilkåra</a:t>
            </a:r>
            <a:r>
              <a:rPr lang="en-US">
                <a:cs typeface="Calibri"/>
              </a:rPr>
              <a:t> er </a:t>
            </a:r>
            <a:r>
              <a:rPr lang="en-US" err="1">
                <a:cs typeface="Calibri"/>
              </a:rPr>
              <a:t>viktige</a:t>
            </a:r>
            <a:r>
              <a:rPr lang="en-US">
                <a:cs typeface="Calibri"/>
              </a:rPr>
              <a:t> </a:t>
            </a:r>
            <a:r>
              <a:rPr lang="en-US" err="1">
                <a:cs typeface="Calibri"/>
              </a:rPr>
              <a:t>presiseringar</a:t>
            </a:r>
            <a:r>
              <a:rPr lang="en-US">
                <a:cs typeface="Calibri"/>
              </a:rPr>
              <a:t> av </a:t>
            </a:r>
            <a:r>
              <a:rPr lang="en-US" err="1">
                <a:cs typeface="Calibri"/>
              </a:rPr>
              <a:t>løyvet</a:t>
            </a:r>
            <a:r>
              <a:rPr lang="en-US">
                <a:cs typeface="Calibri"/>
              </a:rPr>
              <a:t>.</a:t>
            </a:r>
          </a:p>
          <a:p>
            <a:endParaRPr lang="en-US">
              <a:cs typeface="Calibri"/>
            </a:endParaRPr>
          </a:p>
          <a:p>
            <a:endParaRPr lang="en-US">
              <a:cs typeface="Calibri"/>
            </a:endParaRPr>
          </a:p>
          <a:p>
            <a:endParaRPr lang="en-US">
              <a:cs typeface="Calibri"/>
            </a:endParaRPr>
          </a:p>
        </p:txBody>
      </p:sp>
      <p:sp>
        <p:nvSpPr>
          <p:cNvPr id="4" name="Plassholder for lysbildenummer 3"/>
          <p:cNvSpPr>
            <a:spLocks noGrp="1"/>
          </p:cNvSpPr>
          <p:nvPr>
            <p:ph type="sldNum" sz="quarter" idx="5"/>
          </p:nvPr>
        </p:nvSpPr>
        <p:spPr/>
        <p:txBody>
          <a:bodyPr/>
          <a:lstStyle/>
          <a:p>
            <a:fld id="{0D161A82-FC20-4F2F-AC1B-4B9DE0D986E8}" type="slidenum">
              <a:rPr lang="nb-NO"/>
              <a:t>36</a:t>
            </a:fld>
            <a:endParaRPr lang="nb-NO"/>
          </a:p>
        </p:txBody>
      </p:sp>
    </p:spTree>
    <p:extLst>
      <p:ext uri="{BB962C8B-B14F-4D97-AF65-F5344CB8AC3E}">
        <p14:creationId xmlns:p14="http://schemas.microsoft.com/office/powerpoint/2010/main" val="3877257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err="1">
                <a:cs typeface="Calibri"/>
              </a:rPr>
              <a:t>Forureiningsforskrifta</a:t>
            </a:r>
            <a:r>
              <a:rPr lang="en-US">
                <a:cs typeface="Calibri"/>
              </a:rPr>
              <a:t> §13-16 </a:t>
            </a:r>
            <a:r>
              <a:rPr lang="en-US" err="1">
                <a:cs typeface="Calibri"/>
              </a:rPr>
              <a:t>seier</a:t>
            </a:r>
            <a:r>
              <a:rPr lang="en-US">
                <a:cs typeface="Calibri"/>
              </a:rPr>
              <a:t> at </a:t>
            </a:r>
            <a:r>
              <a:rPr lang="en-US" err="1">
                <a:cs typeface="Calibri"/>
              </a:rPr>
              <a:t>ansverlege</a:t>
            </a:r>
            <a:r>
              <a:rPr lang="en-US">
                <a:cs typeface="Calibri"/>
              </a:rPr>
              <a:t> for </a:t>
            </a:r>
            <a:r>
              <a:rPr lang="en-US" err="1">
                <a:cs typeface="Calibri"/>
              </a:rPr>
              <a:t>anlegg</a:t>
            </a:r>
            <a:r>
              <a:rPr lang="en-US">
                <a:cs typeface="Calibri"/>
              </a:rPr>
              <a:t> </a:t>
            </a:r>
            <a:r>
              <a:rPr lang="en-US" err="1">
                <a:cs typeface="Calibri"/>
              </a:rPr>
              <a:t>etter</a:t>
            </a:r>
            <a:r>
              <a:rPr lang="en-US">
                <a:cs typeface="Calibri"/>
              </a:rPr>
              <a:t> Kap 13 </a:t>
            </a:r>
            <a:r>
              <a:rPr lang="en-US" err="1">
                <a:cs typeface="Calibri"/>
              </a:rPr>
              <a:t>skal</a:t>
            </a:r>
            <a:r>
              <a:rPr lang="en-US">
                <a:cs typeface="Calibri"/>
              </a:rPr>
              <a:t> </a:t>
            </a:r>
            <a:r>
              <a:rPr lang="en-US" err="1">
                <a:cs typeface="Calibri"/>
              </a:rPr>
              <a:t>rapportere</a:t>
            </a:r>
            <a:r>
              <a:rPr lang="en-US">
                <a:cs typeface="Calibri"/>
              </a:rPr>
              <a:t> </a:t>
            </a:r>
            <a:r>
              <a:rPr lang="en-US" err="1">
                <a:cs typeface="Calibri"/>
              </a:rPr>
              <a:t>til</a:t>
            </a:r>
            <a:r>
              <a:rPr lang="en-US">
                <a:cs typeface="Calibri"/>
              </a:rPr>
              <a:t> </a:t>
            </a:r>
            <a:r>
              <a:rPr lang="en-US" err="1">
                <a:cs typeface="Calibri"/>
              </a:rPr>
              <a:t>kommunen</a:t>
            </a:r>
            <a:r>
              <a:rPr lang="en-US">
                <a:cs typeface="Calibri"/>
              </a:rPr>
              <a:t> </a:t>
            </a:r>
            <a:r>
              <a:rPr lang="en-US" err="1">
                <a:cs typeface="Calibri"/>
              </a:rPr>
              <a:t>innan</a:t>
            </a:r>
            <a:r>
              <a:rPr lang="en-US">
                <a:cs typeface="Calibri"/>
              </a:rPr>
              <a:t> 01.02 </a:t>
            </a:r>
            <a:r>
              <a:rPr lang="en-US" err="1">
                <a:cs typeface="Calibri"/>
              </a:rPr>
              <a:t>kvart</a:t>
            </a:r>
            <a:r>
              <a:rPr lang="en-US">
                <a:cs typeface="Calibri"/>
              </a:rPr>
              <a:t> </a:t>
            </a:r>
            <a:r>
              <a:rPr lang="en-US" err="1">
                <a:cs typeface="Calibri"/>
              </a:rPr>
              <a:t>år</a:t>
            </a:r>
            <a:r>
              <a:rPr lang="en-US">
                <a:cs typeface="Calibri"/>
              </a:rPr>
              <a:t>. KAV </a:t>
            </a:r>
            <a:r>
              <a:rPr lang="en-US" err="1">
                <a:cs typeface="Calibri"/>
              </a:rPr>
              <a:t>skal</a:t>
            </a:r>
            <a:r>
              <a:rPr lang="en-US">
                <a:cs typeface="Calibri"/>
              </a:rPr>
              <a:t> </a:t>
            </a:r>
            <a:r>
              <a:rPr lang="en-US" err="1">
                <a:cs typeface="Calibri"/>
              </a:rPr>
              <a:t>utarbeide</a:t>
            </a:r>
            <a:r>
              <a:rPr lang="en-US">
                <a:cs typeface="Calibri"/>
              </a:rPr>
              <a:t> </a:t>
            </a:r>
            <a:r>
              <a:rPr lang="en-US" err="1">
                <a:cs typeface="Calibri"/>
              </a:rPr>
              <a:t>ein</a:t>
            </a:r>
            <a:r>
              <a:rPr lang="en-US">
                <a:cs typeface="Calibri"/>
              </a:rPr>
              <a:t> mal </a:t>
            </a:r>
            <a:r>
              <a:rPr lang="en-US" err="1">
                <a:cs typeface="Calibri"/>
              </a:rPr>
              <a:t>til</a:t>
            </a:r>
            <a:r>
              <a:rPr lang="en-US">
                <a:cs typeface="Calibri"/>
              </a:rPr>
              <a:t> </a:t>
            </a:r>
            <a:r>
              <a:rPr lang="en-US" err="1">
                <a:cs typeface="Calibri"/>
              </a:rPr>
              <a:t>ein</a:t>
            </a:r>
            <a:r>
              <a:rPr lang="en-US">
                <a:cs typeface="Calibri"/>
              </a:rPr>
              <a:t> </a:t>
            </a:r>
            <a:r>
              <a:rPr lang="en-US" err="1">
                <a:cs typeface="Calibri"/>
              </a:rPr>
              <a:t>slik</a:t>
            </a:r>
            <a:r>
              <a:rPr lang="en-US">
                <a:cs typeface="Calibri"/>
              </a:rPr>
              <a:t> rapport.</a:t>
            </a:r>
          </a:p>
        </p:txBody>
      </p:sp>
      <p:sp>
        <p:nvSpPr>
          <p:cNvPr id="4" name="Plassholder for lysbildenummer 3"/>
          <p:cNvSpPr>
            <a:spLocks noGrp="1"/>
          </p:cNvSpPr>
          <p:nvPr>
            <p:ph type="sldNum" sz="quarter" idx="5"/>
          </p:nvPr>
        </p:nvSpPr>
        <p:spPr/>
        <p:txBody>
          <a:bodyPr/>
          <a:lstStyle/>
          <a:p>
            <a:fld id="{0D161A82-FC20-4F2F-AC1B-4B9DE0D986E8}" type="slidenum">
              <a:rPr lang="nb-NO"/>
              <a:t>37</a:t>
            </a:fld>
            <a:endParaRPr lang="nb-NO"/>
          </a:p>
        </p:txBody>
      </p:sp>
    </p:spTree>
    <p:extLst>
      <p:ext uri="{BB962C8B-B14F-4D97-AF65-F5344CB8AC3E}">
        <p14:creationId xmlns:p14="http://schemas.microsoft.com/office/powerpoint/2010/main" val="1741220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lnSpc>
                <a:spcPct val="120000"/>
              </a:lnSpc>
              <a:spcBef>
                <a:spcPct val="20000"/>
              </a:spcBef>
            </a:pPr>
            <a:endParaRPr lang="nb-NO" cap="small">
              <a:cs typeface="Calibri"/>
            </a:endParaRPr>
          </a:p>
          <a:p>
            <a:pPr marL="285750" indent="-285750" algn="r">
              <a:lnSpc>
                <a:spcPct val="120000"/>
              </a:lnSpc>
              <a:spcBef>
                <a:spcPct val="20000"/>
              </a:spcBef>
            </a:pPr>
            <a:endParaRPr lang="nb-NO"/>
          </a:p>
          <a:p>
            <a:r>
              <a:rPr lang="en-US">
                <a:cs typeface="Calibri"/>
              </a:rPr>
              <a:t>I forhold </a:t>
            </a:r>
            <a:r>
              <a:rPr lang="en-US" err="1">
                <a:cs typeface="Calibri"/>
              </a:rPr>
              <a:t>til</a:t>
            </a:r>
            <a:r>
              <a:rPr lang="en-US">
                <a:cs typeface="Calibri"/>
              </a:rPr>
              <a:t> </a:t>
            </a:r>
            <a:r>
              <a:rPr lang="en-US" err="1">
                <a:cs typeface="Calibri"/>
              </a:rPr>
              <a:t>tilsyn</a:t>
            </a:r>
            <a:r>
              <a:rPr lang="en-US">
                <a:cs typeface="Calibri"/>
              </a:rPr>
              <a:t> med </a:t>
            </a:r>
            <a:r>
              <a:rPr lang="en-US" err="1">
                <a:cs typeface="Calibri"/>
              </a:rPr>
              <a:t>anlegga</a:t>
            </a:r>
            <a:r>
              <a:rPr lang="en-US">
                <a:cs typeface="Calibri"/>
              </a:rPr>
              <a:t> </a:t>
            </a:r>
            <a:r>
              <a:rPr lang="en-US" err="1">
                <a:cs typeface="Calibri"/>
              </a:rPr>
              <a:t>så</a:t>
            </a:r>
            <a:r>
              <a:rPr lang="en-US">
                <a:cs typeface="Calibri"/>
              </a:rPr>
              <a:t> ser vi at mange </a:t>
            </a:r>
            <a:r>
              <a:rPr lang="en-US" err="1">
                <a:cs typeface="Calibri"/>
              </a:rPr>
              <a:t>uhell</a:t>
            </a:r>
            <a:r>
              <a:rPr lang="en-US">
                <a:cs typeface="Calibri"/>
              </a:rPr>
              <a:t> </a:t>
            </a:r>
            <a:r>
              <a:rPr lang="en-US" err="1">
                <a:cs typeface="Calibri"/>
              </a:rPr>
              <a:t>som</a:t>
            </a:r>
            <a:r>
              <a:rPr lang="en-US">
                <a:cs typeface="Calibri"/>
              </a:rPr>
              <a:t> </a:t>
            </a:r>
            <a:r>
              <a:rPr lang="en-US" err="1">
                <a:cs typeface="Calibri"/>
              </a:rPr>
              <a:t>oppstår</a:t>
            </a:r>
            <a:r>
              <a:rPr lang="en-US">
                <a:cs typeface="Calibri"/>
              </a:rPr>
              <a:t>, </a:t>
            </a:r>
            <a:r>
              <a:rPr lang="en-US" err="1">
                <a:cs typeface="Calibri"/>
              </a:rPr>
              <a:t>eller</a:t>
            </a:r>
            <a:r>
              <a:rPr lang="en-US">
                <a:cs typeface="Calibri"/>
              </a:rPr>
              <a:t> </a:t>
            </a:r>
            <a:r>
              <a:rPr lang="en-US" err="1">
                <a:cs typeface="Calibri"/>
              </a:rPr>
              <a:t>anlegg</a:t>
            </a:r>
            <a:r>
              <a:rPr lang="en-US">
                <a:cs typeface="Calibri"/>
              </a:rPr>
              <a:t> </a:t>
            </a:r>
            <a:r>
              <a:rPr lang="en-US" err="1">
                <a:cs typeface="Calibri"/>
              </a:rPr>
              <a:t>som</a:t>
            </a:r>
            <a:r>
              <a:rPr lang="en-US">
                <a:cs typeface="Calibri"/>
              </a:rPr>
              <a:t> </a:t>
            </a:r>
            <a:r>
              <a:rPr lang="en-US" err="1">
                <a:cs typeface="Calibri"/>
              </a:rPr>
              <a:t>fungerer</a:t>
            </a:r>
            <a:r>
              <a:rPr lang="en-US">
                <a:cs typeface="Calibri"/>
              </a:rPr>
              <a:t> </a:t>
            </a:r>
            <a:r>
              <a:rPr lang="en-US" err="1">
                <a:cs typeface="Calibri"/>
              </a:rPr>
              <a:t>dårleg</a:t>
            </a:r>
            <a:r>
              <a:rPr lang="en-US">
                <a:cs typeface="Calibri"/>
              </a:rPr>
              <a:t> </a:t>
            </a:r>
            <a:r>
              <a:rPr lang="en-US" err="1">
                <a:cs typeface="Calibri"/>
              </a:rPr>
              <a:t>kan</a:t>
            </a:r>
            <a:r>
              <a:rPr lang="en-US">
                <a:cs typeface="Calibri"/>
              </a:rPr>
              <a:t> </a:t>
            </a:r>
            <a:r>
              <a:rPr lang="en-US" err="1">
                <a:cs typeface="Calibri"/>
              </a:rPr>
              <a:t>førast</a:t>
            </a:r>
            <a:r>
              <a:rPr lang="en-US">
                <a:cs typeface="Calibri"/>
              </a:rPr>
              <a:t> </a:t>
            </a:r>
            <a:r>
              <a:rPr lang="en-US" err="1">
                <a:cs typeface="Calibri"/>
              </a:rPr>
              <a:t>tilbaker</a:t>
            </a:r>
            <a:r>
              <a:rPr lang="en-US">
                <a:cs typeface="Calibri"/>
              </a:rPr>
              <a:t> </a:t>
            </a:r>
            <a:r>
              <a:rPr lang="en-US" err="1">
                <a:cs typeface="Calibri"/>
              </a:rPr>
              <a:t>til</a:t>
            </a:r>
            <a:r>
              <a:rPr lang="en-US">
                <a:cs typeface="Calibri"/>
              </a:rPr>
              <a:t> </a:t>
            </a:r>
            <a:r>
              <a:rPr lang="en-US" err="1">
                <a:cs typeface="Calibri"/>
              </a:rPr>
              <a:t>manglande</a:t>
            </a:r>
            <a:r>
              <a:rPr lang="en-US">
                <a:cs typeface="Calibri"/>
              </a:rPr>
              <a:t> </a:t>
            </a:r>
            <a:r>
              <a:rPr lang="en-US" err="1">
                <a:cs typeface="Calibri"/>
              </a:rPr>
              <a:t>oppfylgjing</a:t>
            </a:r>
            <a:r>
              <a:rPr lang="en-US">
                <a:cs typeface="Calibri"/>
              </a:rPr>
              <a:t> av anlegget.</a:t>
            </a:r>
            <a:endParaRPr lang="en-US"/>
          </a:p>
          <a:p>
            <a:r>
              <a:rPr lang="en-US">
                <a:cs typeface="Calibri"/>
              </a:rPr>
              <a:t>Vi </a:t>
            </a:r>
            <a:r>
              <a:rPr lang="en-US" err="1">
                <a:cs typeface="Calibri"/>
              </a:rPr>
              <a:t>vil</a:t>
            </a:r>
            <a:r>
              <a:rPr lang="en-US">
                <a:cs typeface="Calibri"/>
              </a:rPr>
              <a:t> </a:t>
            </a:r>
            <a:r>
              <a:rPr lang="en-US" err="1">
                <a:cs typeface="Calibri"/>
              </a:rPr>
              <a:t>derfor</a:t>
            </a:r>
            <a:r>
              <a:rPr lang="en-US">
                <a:cs typeface="Calibri"/>
              </a:rPr>
              <a:t> </a:t>
            </a:r>
            <a:r>
              <a:rPr lang="en-US" err="1">
                <a:cs typeface="Calibri"/>
              </a:rPr>
              <a:t>setja</a:t>
            </a:r>
            <a:r>
              <a:rPr lang="en-US">
                <a:cs typeface="Calibri"/>
              </a:rPr>
              <a:t> </a:t>
            </a:r>
            <a:r>
              <a:rPr lang="en-US" err="1">
                <a:cs typeface="Calibri"/>
              </a:rPr>
              <a:t>meire</a:t>
            </a:r>
            <a:r>
              <a:rPr lang="en-US">
                <a:cs typeface="Calibri"/>
              </a:rPr>
              <a:t> </a:t>
            </a:r>
            <a:r>
              <a:rPr lang="en-US" err="1">
                <a:cs typeface="Calibri"/>
              </a:rPr>
              <a:t>fokus</a:t>
            </a:r>
            <a:r>
              <a:rPr lang="en-US">
                <a:cs typeface="Calibri"/>
              </a:rPr>
              <a:t> </a:t>
            </a:r>
            <a:r>
              <a:rPr lang="en-US" err="1">
                <a:cs typeface="Calibri"/>
              </a:rPr>
              <a:t>på</a:t>
            </a:r>
            <a:r>
              <a:rPr lang="en-US">
                <a:cs typeface="Calibri"/>
              </a:rPr>
              <a:t> drift </a:t>
            </a:r>
            <a:r>
              <a:rPr lang="en-US" err="1">
                <a:cs typeface="Calibri"/>
              </a:rPr>
              <a:t>og</a:t>
            </a:r>
            <a:r>
              <a:rPr lang="en-US">
                <a:cs typeface="Calibri"/>
              </a:rPr>
              <a:t> </a:t>
            </a:r>
            <a:r>
              <a:rPr lang="en-US" err="1">
                <a:cs typeface="Calibri"/>
              </a:rPr>
              <a:t>vedlikehald</a:t>
            </a:r>
            <a:r>
              <a:rPr lang="en-US">
                <a:cs typeface="Calibri"/>
              </a:rPr>
              <a:t> av </a:t>
            </a:r>
            <a:r>
              <a:rPr lang="en-US" err="1">
                <a:cs typeface="Calibri"/>
              </a:rPr>
              <a:t>avløpsanlegga</a:t>
            </a:r>
            <a:r>
              <a:rPr lang="en-US">
                <a:cs typeface="Calibri"/>
              </a:rPr>
              <a:t>.</a:t>
            </a:r>
          </a:p>
          <a:p>
            <a:r>
              <a:rPr lang="en-US">
                <a:cs typeface="Calibri"/>
              </a:rPr>
              <a:t>I </a:t>
            </a:r>
            <a:r>
              <a:rPr lang="en-US" err="1">
                <a:cs typeface="Calibri"/>
              </a:rPr>
              <a:t>tillegg</a:t>
            </a:r>
            <a:r>
              <a:rPr lang="en-US">
                <a:cs typeface="Calibri"/>
              </a:rPr>
              <a:t> </a:t>
            </a:r>
            <a:r>
              <a:rPr lang="en-US" err="1">
                <a:cs typeface="Calibri"/>
              </a:rPr>
              <a:t>til</a:t>
            </a:r>
            <a:r>
              <a:rPr lang="en-US">
                <a:cs typeface="Calibri"/>
              </a:rPr>
              <a:t> at </a:t>
            </a:r>
            <a:r>
              <a:rPr lang="en-US" err="1">
                <a:cs typeface="Calibri"/>
              </a:rPr>
              <a:t>framtidig</a:t>
            </a:r>
            <a:r>
              <a:rPr lang="en-US">
                <a:cs typeface="Calibri"/>
              </a:rPr>
              <a:t> drift </a:t>
            </a:r>
            <a:r>
              <a:rPr lang="en-US" err="1">
                <a:cs typeface="Calibri"/>
              </a:rPr>
              <a:t>og</a:t>
            </a:r>
            <a:r>
              <a:rPr lang="en-US">
                <a:cs typeface="Calibri"/>
              </a:rPr>
              <a:t> </a:t>
            </a:r>
            <a:r>
              <a:rPr lang="en-US" err="1">
                <a:cs typeface="Calibri"/>
              </a:rPr>
              <a:t>vedlikehald</a:t>
            </a:r>
            <a:r>
              <a:rPr lang="en-US">
                <a:cs typeface="Calibri"/>
              </a:rPr>
              <a:t> </a:t>
            </a:r>
            <a:r>
              <a:rPr lang="en-US" err="1">
                <a:cs typeface="Calibri"/>
              </a:rPr>
              <a:t>skal</a:t>
            </a:r>
            <a:r>
              <a:rPr lang="en-US">
                <a:cs typeface="Calibri"/>
              </a:rPr>
              <a:t> vera </a:t>
            </a:r>
            <a:r>
              <a:rPr lang="en-US" err="1">
                <a:cs typeface="Calibri"/>
              </a:rPr>
              <a:t>omtala</a:t>
            </a:r>
            <a:r>
              <a:rPr lang="en-US">
                <a:cs typeface="Calibri"/>
              </a:rPr>
              <a:t> i søknaden </a:t>
            </a:r>
            <a:r>
              <a:rPr lang="en-US" err="1">
                <a:cs typeface="Calibri"/>
              </a:rPr>
              <a:t>vil</a:t>
            </a:r>
            <a:r>
              <a:rPr lang="en-US">
                <a:cs typeface="Calibri"/>
              </a:rPr>
              <a:t> vi </a:t>
            </a:r>
            <a:r>
              <a:rPr lang="en-US" err="1">
                <a:cs typeface="Calibri"/>
              </a:rPr>
              <a:t>fylgje</a:t>
            </a:r>
            <a:r>
              <a:rPr lang="en-US">
                <a:cs typeface="Calibri"/>
              </a:rPr>
              <a:t> det </a:t>
            </a:r>
            <a:r>
              <a:rPr lang="en-US" err="1">
                <a:cs typeface="Calibri"/>
              </a:rPr>
              <a:t>opp</a:t>
            </a:r>
            <a:r>
              <a:rPr lang="en-US">
                <a:cs typeface="Calibri"/>
              </a:rPr>
              <a:t> med </a:t>
            </a:r>
            <a:r>
              <a:rPr lang="en-US" err="1">
                <a:cs typeface="Calibri"/>
              </a:rPr>
              <a:t>vilkår</a:t>
            </a:r>
            <a:r>
              <a:rPr lang="en-US">
                <a:cs typeface="Calibri"/>
              </a:rPr>
              <a:t> </a:t>
            </a:r>
            <a:r>
              <a:rPr lang="en-US" err="1">
                <a:cs typeface="Calibri"/>
              </a:rPr>
              <a:t>i</a:t>
            </a:r>
            <a:r>
              <a:rPr lang="en-US">
                <a:cs typeface="Calibri"/>
              </a:rPr>
              <a:t> </a:t>
            </a:r>
            <a:r>
              <a:rPr lang="en-US" err="1">
                <a:cs typeface="Calibri"/>
              </a:rPr>
              <a:t>løyvet</a:t>
            </a:r>
            <a:r>
              <a:rPr lang="en-US">
                <a:cs typeface="Calibri"/>
              </a:rPr>
              <a:t> </a:t>
            </a:r>
            <a:r>
              <a:rPr lang="en-US" err="1">
                <a:cs typeface="Calibri"/>
              </a:rPr>
              <a:t>og</a:t>
            </a:r>
            <a:r>
              <a:rPr lang="en-US">
                <a:cs typeface="Calibri"/>
              </a:rPr>
              <a:t> </a:t>
            </a:r>
            <a:r>
              <a:rPr lang="en-US" err="1">
                <a:cs typeface="Calibri"/>
              </a:rPr>
              <a:t>krav</a:t>
            </a:r>
            <a:r>
              <a:rPr lang="en-US">
                <a:cs typeface="Calibri"/>
              </a:rPr>
              <a:t> </a:t>
            </a:r>
            <a:r>
              <a:rPr lang="en-US" err="1">
                <a:cs typeface="Calibri"/>
              </a:rPr>
              <a:t>til</a:t>
            </a:r>
            <a:r>
              <a:rPr lang="en-US">
                <a:cs typeface="Calibri"/>
              </a:rPr>
              <a:t> </a:t>
            </a:r>
            <a:r>
              <a:rPr lang="en-US" err="1">
                <a:cs typeface="Calibri"/>
              </a:rPr>
              <a:t>dokumentasjon</a:t>
            </a:r>
            <a:r>
              <a:rPr lang="en-US">
                <a:cs typeface="Calibri"/>
              </a:rPr>
              <a:t> </a:t>
            </a:r>
            <a:r>
              <a:rPr lang="en-US" err="1">
                <a:cs typeface="Calibri"/>
              </a:rPr>
              <a:t>ved</a:t>
            </a:r>
            <a:r>
              <a:rPr lang="en-US">
                <a:cs typeface="Calibri"/>
              </a:rPr>
              <a:t> </a:t>
            </a:r>
            <a:r>
              <a:rPr lang="en-US" err="1">
                <a:cs typeface="Calibri"/>
              </a:rPr>
              <a:t>tilsyn</a:t>
            </a:r>
            <a:r>
              <a:rPr lang="en-US">
                <a:cs typeface="Calibri"/>
              </a:rPr>
              <a:t> (</a:t>
            </a:r>
            <a:r>
              <a:rPr lang="en-US" err="1">
                <a:cs typeface="Calibri"/>
              </a:rPr>
              <a:t>dokumentere</a:t>
            </a:r>
            <a:r>
              <a:rPr lang="en-US">
                <a:cs typeface="Calibri"/>
              </a:rPr>
              <a:t> </a:t>
            </a:r>
            <a:r>
              <a:rPr lang="en-US" err="1">
                <a:cs typeface="Calibri"/>
              </a:rPr>
              <a:t>ført</a:t>
            </a:r>
            <a:r>
              <a:rPr lang="en-US">
                <a:cs typeface="Calibri"/>
              </a:rPr>
              <a:t> </a:t>
            </a:r>
            <a:r>
              <a:rPr lang="en-US" err="1">
                <a:cs typeface="Calibri"/>
              </a:rPr>
              <a:t>driftslogg</a:t>
            </a:r>
            <a:r>
              <a:rPr lang="en-US">
                <a:cs typeface="Calibri"/>
              </a:rPr>
              <a:t> mm.)</a:t>
            </a:r>
          </a:p>
          <a:p>
            <a:endParaRPr lang="en-US">
              <a:cs typeface="Calibri"/>
            </a:endParaRPr>
          </a:p>
          <a:p>
            <a:endParaRPr lang="en-US">
              <a:cs typeface="Calibri"/>
            </a:endParaRPr>
          </a:p>
        </p:txBody>
      </p:sp>
      <p:sp>
        <p:nvSpPr>
          <p:cNvPr id="4" name="Plassholder for lysbildenummer 3"/>
          <p:cNvSpPr>
            <a:spLocks noGrp="1"/>
          </p:cNvSpPr>
          <p:nvPr>
            <p:ph type="sldNum" sz="quarter" idx="5"/>
          </p:nvPr>
        </p:nvSpPr>
        <p:spPr/>
        <p:txBody>
          <a:bodyPr/>
          <a:lstStyle/>
          <a:p>
            <a:fld id="{0D161A82-FC20-4F2F-AC1B-4B9DE0D986E8}" type="slidenum">
              <a:rPr lang="nb-NO"/>
              <a:t>40</a:t>
            </a:fld>
            <a:endParaRPr lang="nb-NO"/>
          </a:p>
        </p:txBody>
      </p:sp>
    </p:spTree>
    <p:extLst>
      <p:ext uri="{BB962C8B-B14F-4D97-AF65-F5344CB8AC3E}">
        <p14:creationId xmlns:p14="http://schemas.microsoft.com/office/powerpoint/2010/main" val="2301229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985F607-4927-43C6-8D24-5B189D87D1F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214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23.Organisering av arbeidet i vannregionen</a:t>
            </a:r>
          </a:p>
          <a:p>
            <a:r>
              <a:rPr lang="nb-NO" dirty="0"/>
              <a:t>Vannregionmyndigheten kan i samarbeid med vannregionutvalget der det er hensiktsmessig, dele hele eller deler av vannregionen i vannområder. Ved inndeling i vannområder skal det tas utgangspunkt i de naturgitte forhold, som hele eller deler av nedbørfelt, fjorder og kystområder. I tillegg skal det legges vekt på eksisterende samarbeidsformer mellom kommuner, regionale myndigheter og andre interesser, forventede utfordringer og allerede igangsatte tiltak.</a:t>
            </a:r>
          </a:p>
          <a:p>
            <a:r>
              <a:rPr lang="nb-NO" dirty="0"/>
              <a:t>Arbeidet som utføres i et vannområde fastsatt i henhold til første ledd, herunder bidrag til å karakterisere vannforekomster og vurdere tiltak, skal gjennomføres med sikte på å kunne inngå i arbeidet på vannregionnivå i henhold til denne forskriften.</a:t>
            </a:r>
          </a:p>
          <a:p>
            <a:endParaRPr lang="nb-NO" dirty="0"/>
          </a:p>
          <a:p>
            <a:r>
              <a:rPr lang="nb-NO" dirty="0"/>
              <a:t>Vannregionmyndigheten gir i nødvendig utstrekning rammer og veiledning for organisering og gjennomføring av arbeidet i vannområdet, og legger til rette for at dette skjer på en faglig forsvarlig måte og innenfor fastsatte frister.</a:t>
            </a:r>
          </a:p>
          <a:p>
            <a:r>
              <a:rPr lang="nb-NO" dirty="0"/>
              <a:t>Forslag til inndeling i vannområder skal inngå som en del av planprogrammet for oppdateringen av vannforvaltningsplanen.</a:t>
            </a:r>
          </a:p>
        </p:txBody>
      </p:sp>
      <p:sp>
        <p:nvSpPr>
          <p:cNvPr id="4" name="Plassholder for lysbilde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985F607-4927-43C6-8D24-5B189D87D1F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904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FF6A00-7A24-4ECB-BF60-085274EEFA3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430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Sektormyndighetene skal foreslå nødvendige tiltak for å miljømålene</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FF6A00-7A24-4ECB-BF60-085274EEFA3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091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FF6A00-7A24-4ECB-BF60-085274EEFA3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303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985F607-4927-43C6-8D24-5B189D87D1F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681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985F607-4927-43C6-8D24-5B189D87D1F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197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985F607-4927-43C6-8D24-5B189D87D1F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821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hyperlink" Target="http://naturarkivet.no/" TargetMode="Externa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hyperlink" Target="http://naturarkivet.no/"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g"/><Relationship Id="rId1" Type="http://schemas.openxmlformats.org/officeDocument/2006/relationships/slideMaster" Target="../slideMasters/slideMaster5.xml"/><Relationship Id="rId4" Type="http://schemas.openxmlformats.org/officeDocument/2006/relationships/hyperlink" Target="http://naturarkivet.no/" TargetMode="Externa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41178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8233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80505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6531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7023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770372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046100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0907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62997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600075" y="2112265"/>
            <a:ext cx="10515600" cy="327412"/>
          </a:xfrm>
        </p:spPr>
        <p:txBody>
          <a:bodyPr/>
          <a:lstStyle>
            <a:lvl1pPr marL="0" indent="0">
              <a:buNone/>
              <a:defRPr/>
            </a:lvl1pPr>
            <a:lvl2pPr marL="263993" indent="0">
              <a:buNone/>
              <a:defRPr/>
            </a:lvl2pPr>
            <a:lvl3pPr marL="527987" indent="0">
              <a:buNone/>
              <a:defRPr/>
            </a:lvl3pPr>
            <a:lvl4pPr marL="791980" indent="0">
              <a:buNone/>
              <a:defRPr/>
            </a:lvl4pPr>
            <a:lvl5pPr marL="1055974" indent="0">
              <a:buNone/>
              <a:defRPr/>
            </a:lvl5pPr>
          </a:lstStyle>
          <a:p>
            <a:pPr lvl="0"/>
            <a:r>
              <a:rPr lang="nb-NO"/>
              <a:t>Klikk for å redigere tekststiler i malen</a:t>
            </a:r>
          </a:p>
        </p:txBody>
      </p:sp>
      <p:sp>
        <p:nvSpPr>
          <p:cNvPr id="4" name="Plassholder for dato 3"/>
          <p:cNvSpPr>
            <a:spLocks noGrp="1"/>
          </p:cNvSpPr>
          <p:nvPr>
            <p:ph type="dt" sz="half" idx="10"/>
          </p:nvPr>
        </p:nvSpPr>
        <p:spPr/>
        <p:txBody>
          <a:bodyPr/>
          <a:lstStyle/>
          <a:p>
            <a:fld id="{983651F3-9B16-40C6-B209-3688FC9C95F6}" type="datetimeFigureOut">
              <a:rPr lang="nb-NO" smtClean="0"/>
              <a:t>04.10.2021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8" name="Plassholder for bilde 7"/>
          <p:cNvSpPr>
            <a:spLocks noGrp="1"/>
          </p:cNvSpPr>
          <p:nvPr>
            <p:ph type="pic" sz="quarter" idx="13"/>
          </p:nvPr>
        </p:nvSpPr>
        <p:spPr>
          <a:xfrm>
            <a:off x="480061" y="2688337"/>
            <a:ext cx="11271809" cy="3187599"/>
          </a:xfrm>
          <a:solidFill>
            <a:schemeClr val="accent1"/>
          </a:solidFill>
        </p:spPr>
        <p:txBody>
          <a:bodyPr/>
          <a:lstStyle>
            <a:lvl1pPr marL="0" indent="0">
              <a:buNone/>
              <a:defRPr>
                <a:solidFill>
                  <a:schemeClr val="bg1"/>
                </a:solidFill>
              </a:defRPr>
            </a:lvl1pPr>
          </a:lstStyle>
          <a:p>
            <a:r>
              <a:rPr lang="nb-NO"/>
              <a:t>Klikk ikonet for å legge til et bilde</a:t>
            </a:r>
            <a:endParaRPr lang="en-US"/>
          </a:p>
        </p:txBody>
      </p:sp>
      <p:sp>
        <p:nvSpPr>
          <p:cNvPr id="10" name="Plassholder for tekst 8"/>
          <p:cNvSpPr>
            <a:spLocks noGrp="1"/>
          </p:cNvSpPr>
          <p:nvPr>
            <p:ph type="body" sz="quarter" idx="14" hasCustomPrompt="1"/>
          </p:nvPr>
        </p:nvSpPr>
        <p:spPr>
          <a:xfrm>
            <a:off x="6654801" y="5928742"/>
            <a:ext cx="5018617" cy="205740"/>
          </a:xfrm>
        </p:spPr>
        <p:txBody>
          <a:bodyPr>
            <a:normAutofit/>
          </a:bodyPr>
          <a:lstStyle>
            <a:lvl1pPr marL="0" indent="0" algn="r">
              <a:buNone/>
              <a:defRPr sz="1200"/>
            </a:lvl1pPr>
          </a:lstStyle>
          <a:p>
            <a:pPr lvl="0"/>
            <a:r>
              <a:rPr lang="en-US" dirty="0" err="1"/>
              <a:t>Bildetekst</a:t>
            </a:r>
            <a:endParaRPr lang="en-US" dirty="0"/>
          </a:p>
        </p:txBody>
      </p:sp>
    </p:spTree>
    <p:extLst>
      <p:ext uri="{BB962C8B-B14F-4D97-AF65-F5344CB8AC3E}">
        <p14:creationId xmlns:p14="http://schemas.microsoft.com/office/powerpoint/2010/main" val="1847249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83651F3-9B16-40C6-B209-3688FC9C95F6}" type="datetimeFigureOut">
              <a:rPr lang="nb-NO" smtClean="0"/>
              <a:t>04.10.2021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356911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6872114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og innhold /m under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600075" y="1964522"/>
            <a:ext cx="10561320" cy="379619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p>
            <a:fld id="{983651F3-9B16-40C6-B209-3688FC9C95F6}" type="datetimeFigureOut">
              <a:rPr lang="nb-NO" smtClean="0"/>
              <a:t>04.10.2021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8" name="Plassholder for tekst 7"/>
          <p:cNvSpPr>
            <a:spLocks noGrp="1"/>
          </p:cNvSpPr>
          <p:nvPr>
            <p:ph type="body" sz="quarter" idx="13"/>
          </p:nvPr>
        </p:nvSpPr>
        <p:spPr>
          <a:xfrm>
            <a:off x="599018" y="1632204"/>
            <a:ext cx="10562167" cy="332317"/>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2776737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lsides bilde">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983651F3-9B16-40C6-B209-3688FC9C95F6}" type="datetimeFigureOut">
              <a:rPr lang="nb-NO" smtClean="0"/>
              <a:t>04.10.2021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bilde 6"/>
          <p:cNvSpPr>
            <a:spLocks noGrp="1"/>
          </p:cNvSpPr>
          <p:nvPr>
            <p:ph type="pic" sz="quarter" idx="13"/>
          </p:nvPr>
        </p:nvSpPr>
        <p:spPr>
          <a:xfrm>
            <a:off x="480061" y="504063"/>
            <a:ext cx="11271809" cy="5376672"/>
          </a:xfrm>
          <a:prstGeom prst="rect">
            <a:avLst/>
          </a:prstGeom>
          <a:solidFill>
            <a:schemeClr val="accent1"/>
          </a:solidFill>
        </p:spPr>
        <p:txBody>
          <a:bodyPr lIns="0" tIns="0" rIns="0" bIns="0"/>
          <a:lstStyle>
            <a:lvl1pPr marL="0" indent="0">
              <a:buNone/>
              <a:defRPr>
                <a:solidFill>
                  <a:schemeClr val="bg1"/>
                </a:solidFill>
              </a:defRPr>
            </a:lvl1pPr>
          </a:lstStyle>
          <a:p>
            <a:r>
              <a:rPr lang="nb-NO"/>
              <a:t>Klikk ikonet for å legge til et bilde</a:t>
            </a:r>
            <a:endParaRPr lang="en-US"/>
          </a:p>
        </p:txBody>
      </p:sp>
      <p:sp>
        <p:nvSpPr>
          <p:cNvPr id="10" name="Plassholder for tekst 8"/>
          <p:cNvSpPr>
            <a:spLocks noGrp="1"/>
          </p:cNvSpPr>
          <p:nvPr>
            <p:ph type="body" sz="quarter" idx="14" hasCustomPrompt="1"/>
          </p:nvPr>
        </p:nvSpPr>
        <p:spPr>
          <a:xfrm>
            <a:off x="6654801" y="5928742"/>
            <a:ext cx="5018617" cy="205740"/>
          </a:xfrm>
        </p:spPr>
        <p:txBody>
          <a:bodyPr>
            <a:normAutofit/>
          </a:bodyPr>
          <a:lstStyle>
            <a:lvl1pPr marL="0" indent="0" algn="r">
              <a:buNone/>
              <a:defRPr sz="1200"/>
            </a:lvl1pPr>
          </a:lstStyle>
          <a:p>
            <a:pPr lvl="0"/>
            <a:r>
              <a:rPr lang="en-US" dirty="0" err="1"/>
              <a:t>Bildetekst</a:t>
            </a:r>
            <a:endParaRPr lang="en-US" dirty="0"/>
          </a:p>
        </p:txBody>
      </p:sp>
    </p:spTree>
    <p:extLst>
      <p:ext uri="{BB962C8B-B14F-4D97-AF65-F5344CB8AC3E}">
        <p14:creationId xmlns:p14="http://schemas.microsoft.com/office/powerpoint/2010/main" val="4171507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og innhold &amp;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600075" y="1632205"/>
            <a:ext cx="5280660" cy="41285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p>
            <a:fld id="{983651F3-9B16-40C6-B209-3688FC9C95F6}" type="datetimeFigureOut">
              <a:rPr lang="nb-NO" smtClean="0"/>
              <a:t>04.10.2021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bilde 7"/>
          <p:cNvSpPr>
            <a:spLocks noGrp="1"/>
          </p:cNvSpPr>
          <p:nvPr>
            <p:ph type="pic" sz="quarter" idx="13"/>
          </p:nvPr>
        </p:nvSpPr>
        <p:spPr>
          <a:xfrm>
            <a:off x="6490412" y="1521791"/>
            <a:ext cx="5208651" cy="4392549"/>
          </a:xfrm>
          <a:solidFill>
            <a:schemeClr val="accent1"/>
          </a:solidFill>
        </p:spPr>
        <p:txBody>
          <a:bodyPr/>
          <a:lstStyle>
            <a:lvl1pPr marL="0" indent="0">
              <a:buNone/>
              <a:defRPr>
                <a:solidFill>
                  <a:schemeClr val="bg1"/>
                </a:solidFill>
              </a:defRPr>
            </a:lvl1pPr>
          </a:lstStyle>
          <a:p>
            <a:r>
              <a:rPr lang="nb-NO"/>
              <a:t>Klikk ikonet for å legge til et bilde</a:t>
            </a:r>
            <a:endParaRPr lang="en-US"/>
          </a:p>
        </p:txBody>
      </p:sp>
      <p:sp>
        <p:nvSpPr>
          <p:cNvPr id="9" name="Plassholder for tekst 8"/>
          <p:cNvSpPr>
            <a:spLocks noGrp="1"/>
          </p:cNvSpPr>
          <p:nvPr>
            <p:ph type="body" sz="quarter" idx="14" hasCustomPrompt="1"/>
          </p:nvPr>
        </p:nvSpPr>
        <p:spPr>
          <a:xfrm>
            <a:off x="6654801" y="5928742"/>
            <a:ext cx="5018617" cy="205740"/>
          </a:xfrm>
        </p:spPr>
        <p:txBody>
          <a:bodyPr>
            <a:normAutofit/>
          </a:bodyPr>
          <a:lstStyle>
            <a:lvl1pPr marL="0" indent="0" algn="r">
              <a:buNone/>
              <a:defRPr sz="1200"/>
            </a:lvl1pPr>
          </a:lstStyle>
          <a:p>
            <a:pPr lvl="0"/>
            <a:r>
              <a:rPr lang="en-US" dirty="0" err="1"/>
              <a:t>Bildetekst</a:t>
            </a:r>
            <a:endParaRPr lang="en-US" dirty="0"/>
          </a:p>
        </p:txBody>
      </p:sp>
    </p:spTree>
    <p:extLst>
      <p:ext uri="{BB962C8B-B14F-4D97-AF65-F5344CB8AC3E}">
        <p14:creationId xmlns:p14="http://schemas.microsoft.com/office/powerpoint/2010/main" val="705080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amp;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4" name="Plassholder for dato 3"/>
          <p:cNvSpPr>
            <a:spLocks noGrp="1"/>
          </p:cNvSpPr>
          <p:nvPr>
            <p:ph type="dt" sz="half" idx="10"/>
          </p:nvPr>
        </p:nvSpPr>
        <p:spPr/>
        <p:txBody>
          <a:bodyPr/>
          <a:lstStyle/>
          <a:p>
            <a:fld id="{983651F3-9B16-40C6-B209-3688FC9C95F6}" type="datetimeFigureOut">
              <a:rPr lang="nb-NO" smtClean="0"/>
              <a:t>04.10.2021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8" name="Plassholder for bilde 7"/>
          <p:cNvSpPr>
            <a:spLocks noGrp="1"/>
          </p:cNvSpPr>
          <p:nvPr>
            <p:ph type="pic" sz="quarter" idx="13"/>
          </p:nvPr>
        </p:nvSpPr>
        <p:spPr>
          <a:xfrm>
            <a:off x="480060" y="1512189"/>
            <a:ext cx="11219003" cy="4392549"/>
          </a:xfrm>
          <a:solidFill>
            <a:schemeClr val="accent1"/>
          </a:solidFill>
        </p:spPr>
        <p:txBody>
          <a:bodyPr/>
          <a:lstStyle>
            <a:lvl1pPr marL="0" indent="0">
              <a:buNone/>
              <a:defRPr>
                <a:solidFill>
                  <a:schemeClr val="bg1"/>
                </a:solidFill>
              </a:defRPr>
            </a:lvl1pPr>
          </a:lstStyle>
          <a:p>
            <a:r>
              <a:rPr lang="nb-NO"/>
              <a:t>Klikk ikonet for å legge til et bilde</a:t>
            </a:r>
            <a:endParaRPr lang="en-US"/>
          </a:p>
        </p:txBody>
      </p:sp>
      <p:sp>
        <p:nvSpPr>
          <p:cNvPr id="7" name="Plassholder for tekst 8"/>
          <p:cNvSpPr>
            <a:spLocks noGrp="1"/>
          </p:cNvSpPr>
          <p:nvPr>
            <p:ph type="body" sz="quarter" idx="14" hasCustomPrompt="1"/>
          </p:nvPr>
        </p:nvSpPr>
        <p:spPr>
          <a:xfrm>
            <a:off x="6654801" y="5928742"/>
            <a:ext cx="5018617" cy="205740"/>
          </a:xfrm>
        </p:spPr>
        <p:txBody>
          <a:bodyPr>
            <a:normAutofit/>
          </a:bodyPr>
          <a:lstStyle>
            <a:lvl1pPr marL="0" indent="0" algn="r">
              <a:buNone/>
              <a:defRPr sz="1200"/>
            </a:lvl1pPr>
          </a:lstStyle>
          <a:p>
            <a:pPr lvl="0"/>
            <a:r>
              <a:rPr lang="en-US" dirty="0" err="1"/>
              <a:t>Bildetekst</a:t>
            </a:r>
            <a:endParaRPr lang="en-US" dirty="0"/>
          </a:p>
        </p:txBody>
      </p:sp>
    </p:spTree>
    <p:extLst>
      <p:ext uri="{BB962C8B-B14F-4D97-AF65-F5344CB8AC3E}">
        <p14:creationId xmlns:p14="http://schemas.microsoft.com/office/powerpoint/2010/main" val="3666348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1" y="1709740"/>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983651F3-9B16-40C6-B209-3688FC9C95F6}" type="datetimeFigureOut">
              <a:rPr lang="nb-NO" smtClean="0"/>
              <a:t>04.10.2021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538272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0077" y="1632205"/>
            <a:ext cx="5040631" cy="41285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624829" y="1632205"/>
            <a:ext cx="5040631" cy="412851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04.10.2021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3763944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600074" y="1632204"/>
            <a:ext cx="5040631" cy="720091"/>
          </a:xfrm>
        </p:spPr>
        <p:txBody>
          <a:bodyPr anchor="t" anchorCtr="0"/>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0074" y="2352295"/>
            <a:ext cx="5040631" cy="340842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624829" y="1632204"/>
            <a:ext cx="5040631" cy="720091"/>
          </a:xfrm>
        </p:spPr>
        <p:txBody>
          <a:bodyPr anchor="t" anchorCtr="0"/>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624829" y="2352295"/>
            <a:ext cx="5040631" cy="340842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983651F3-9B16-40C6-B209-3688FC9C95F6}" type="datetimeFigureOut">
              <a:rPr lang="nb-NO" smtClean="0"/>
              <a:t>04.10.2021</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p:cNvSpPr>
            <a:spLocks noGrp="1"/>
          </p:cNvSpPr>
          <p:nvPr>
            <p:ph type="title"/>
          </p:nvPr>
        </p:nvSpPr>
        <p:spPr/>
        <p:txBody>
          <a:bodyPr/>
          <a:lstStyle/>
          <a:p>
            <a:r>
              <a:rPr lang="nb-NO"/>
              <a:t>Klikk for å redigere tittelstil</a:t>
            </a:r>
            <a:endParaRPr lang="en-US"/>
          </a:p>
        </p:txBody>
      </p:sp>
    </p:spTree>
    <p:extLst>
      <p:ext uri="{BB962C8B-B14F-4D97-AF65-F5344CB8AC3E}">
        <p14:creationId xmlns:p14="http://schemas.microsoft.com/office/powerpoint/2010/main" val="8452621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Avslutningsslide">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444" y="468369"/>
            <a:ext cx="11244891" cy="5918947"/>
          </a:xfrm>
          <a:prstGeom prst="rect">
            <a:avLst/>
          </a:prstGeom>
        </p:spPr>
      </p:pic>
      <p:sp>
        <p:nvSpPr>
          <p:cNvPr id="6" name="TekstSylinder 5"/>
          <p:cNvSpPr txBox="1"/>
          <p:nvPr userDrawn="1"/>
        </p:nvSpPr>
        <p:spPr>
          <a:xfrm>
            <a:off x="3901440" y="5568697"/>
            <a:ext cx="4389120" cy="205121"/>
          </a:xfrm>
          <a:prstGeom prst="rect">
            <a:avLst/>
          </a:prstGeom>
          <a:noFill/>
        </p:spPr>
        <p:txBody>
          <a:bodyPr wrap="square" lIns="0" tIns="0" rIns="0" bIns="0" rtlCol="0">
            <a:spAutoFit/>
          </a:bodyPr>
          <a:lstStyle/>
          <a:p>
            <a:pPr algn="ctr"/>
            <a:r>
              <a:rPr lang="en-US" sz="1333" b="1" spc="507" baseline="0" dirty="0">
                <a:solidFill>
                  <a:schemeClr val="bg1"/>
                </a:solidFill>
              </a:rPr>
              <a:t>www.vannportalen.no</a:t>
            </a:r>
          </a:p>
        </p:txBody>
      </p:sp>
    </p:spTree>
    <p:extLst>
      <p:ext uri="{BB962C8B-B14F-4D97-AF65-F5344CB8AC3E}">
        <p14:creationId xmlns:p14="http://schemas.microsoft.com/office/powerpoint/2010/main" val="1592314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t>04.10.2021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925400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04.10.2021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574967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5791797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AF04D-BF23-734A-9E66-E5577438804F}"/>
              </a:ext>
            </a:extLst>
          </p:cNvPr>
          <p:cNvSpPr>
            <a:spLocks noGrp="1"/>
          </p:cNvSpPr>
          <p:nvPr>
            <p:ph type="title"/>
          </p:nvPr>
        </p:nvSpPr>
        <p:spPr>
          <a:xfrm>
            <a:off x="820276" y="876361"/>
            <a:ext cx="10515600" cy="2852737"/>
          </a:xfrm>
          <a:prstGeom prst="rect">
            <a:avLst/>
          </a:prstGeom>
        </p:spPr>
        <p:txBody>
          <a:bodyPr anchor="b"/>
          <a:lstStyle>
            <a:lvl1pPr>
              <a:defRPr sz="6000"/>
            </a:lvl1pPr>
          </a:lstStyle>
          <a:p>
            <a:r>
              <a:rPr lang="en-GB" dirty="0"/>
              <a:t>Click to edit Master title style</a:t>
            </a:r>
            <a:endParaRPr lang="nb-NO" dirty="0"/>
          </a:p>
        </p:txBody>
      </p:sp>
      <p:sp>
        <p:nvSpPr>
          <p:cNvPr id="3" name="Text Placeholder 2">
            <a:extLst>
              <a:ext uri="{FF2B5EF4-FFF2-40B4-BE49-F238E27FC236}">
                <a16:creationId xmlns:a16="http://schemas.microsoft.com/office/drawing/2014/main" id="{97C16779-165C-174A-AA85-CCA8CD69E155}"/>
              </a:ext>
            </a:extLst>
          </p:cNvPr>
          <p:cNvSpPr>
            <a:spLocks noGrp="1"/>
          </p:cNvSpPr>
          <p:nvPr>
            <p:ph type="body" idx="1"/>
          </p:nvPr>
        </p:nvSpPr>
        <p:spPr>
          <a:xfrm>
            <a:off x="820276" y="3756085"/>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D9A268D-83A2-4147-881E-B10F24FB2058}"/>
              </a:ext>
            </a:extLst>
          </p:cNvPr>
          <p:cNvSpPr>
            <a:spLocks noGrp="1"/>
          </p:cNvSpPr>
          <p:nvPr>
            <p:ph type="dt" sz="half" idx="10"/>
          </p:nvPr>
        </p:nvSpPr>
        <p:spPr>
          <a:xfrm>
            <a:off x="3773348" y="6148006"/>
            <a:ext cx="1879921" cy="365125"/>
          </a:xfrm>
          <a:prstGeom prst="rect">
            <a:avLst/>
          </a:prstGeom>
        </p:spPr>
        <p:txBody>
          <a:bodyPr/>
          <a:lstStyle/>
          <a:p>
            <a:fld id="{C89FB74E-8A15-5049-8A6D-FC145950D291}" type="datetimeFigureOut">
              <a:rPr lang="nb-NO" smtClean="0"/>
              <a:t>04.10.2021</a:t>
            </a:fld>
            <a:endParaRPr lang="nb-NO" dirty="0"/>
          </a:p>
        </p:txBody>
      </p:sp>
      <p:sp>
        <p:nvSpPr>
          <p:cNvPr id="5" name="Footer Placeholder 4">
            <a:extLst>
              <a:ext uri="{FF2B5EF4-FFF2-40B4-BE49-F238E27FC236}">
                <a16:creationId xmlns:a16="http://schemas.microsoft.com/office/drawing/2014/main" id="{A74C520C-2077-E34C-8DCA-C8743BC4077A}"/>
              </a:ext>
            </a:extLst>
          </p:cNvPr>
          <p:cNvSpPr>
            <a:spLocks noGrp="1"/>
          </p:cNvSpPr>
          <p:nvPr>
            <p:ph type="ftr" sz="quarter" idx="11"/>
          </p:nvPr>
        </p:nvSpPr>
        <p:spPr>
          <a:xfrm>
            <a:off x="6110468" y="6148006"/>
            <a:ext cx="4114800" cy="365125"/>
          </a:xfrm>
          <a:prstGeom prst="rect">
            <a:avLst/>
          </a:prstGeom>
        </p:spPr>
        <p:txBody>
          <a:bodyPr/>
          <a:lstStyle/>
          <a:p>
            <a:endParaRPr lang="nb-NO"/>
          </a:p>
        </p:txBody>
      </p:sp>
      <p:sp>
        <p:nvSpPr>
          <p:cNvPr id="6" name="Slide Number Placeholder 5">
            <a:extLst>
              <a:ext uri="{FF2B5EF4-FFF2-40B4-BE49-F238E27FC236}">
                <a16:creationId xmlns:a16="http://schemas.microsoft.com/office/drawing/2014/main" id="{2176F02A-53F2-CD4A-846C-C6DA4022FF29}"/>
              </a:ext>
            </a:extLst>
          </p:cNvPr>
          <p:cNvSpPr>
            <a:spLocks noGrp="1"/>
          </p:cNvSpPr>
          <p:nvPr>
            <p:ph type="sldNum" sz="quarter" idx="12"/>
          </p:nvPr>
        </p:nvSpPr>
        <p:spPr>
          <a:xfrm>
            <a:off x="10682469" y="6148006"/>
            <a:ext cx="1042687" cy="365125"/>
          </a:xfrm>
          <a:prstGeom prst="rect">
            <a:avLst/>
          </a:prstGeom>
        </p:spPr>
        <p:txBody>
          <a:bodyPr/>
          <a:lstStyle/>
          <a:p>
            <a:fld id="{8033A922-E2BC-E84F-BB3E-949B0136E69B}" type="slidenum">
              <a:rPr lang="nb-NO" smtClean="0"/>
              <a:t>‹#›</a:t>
            </a:fld>
            <a:endParaRPr lang="nb-NO" dirty="0"/>
          </a:p>
        </p:txBody>
      </p:sp>
    </p:spTree>
    <p:extLst>
      <p:ext uri="{BB962C8B-B14F-4D97-AF65-F5344CB8AC3E}">
        <p14:creationId xmlns:p14="http://schemas.microsoft.com/office/powerpoint/2010/main" val="1999098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A picture containing bird&#10;&#10;Description automatically generated">
            <a:extLst>
              <a:ext uri="{FF2B5EF4-FFF2-40B4-BE49-F238E27FC236}">
                <a16:creationId xmlns:a16="http://schemas.microsoft.com/office/drawing/2014/main" id="{457940D5-C945-9049-BB8A-A60BBAEC1C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EA17AD-0660-3D40-969F-51515FAD01EB}"/>
              </a:ext>
            </a:extLst>
          </p:cNvPr>
          <p:cNvSpPr>
            <a:spLocks noGrp="1"/>
          </p:cNvSpPr>
          <p:nvPr>
            <p:ph type="ctrTitle"/>
          </p:nvPr>
        </p:nvSpPr>
        <p:spPr>
          <a:xfrm>
            <a:off x="343384" y="347242"/>
            <a:ext cx="3881377" cy="3139573"/>
          </a:xfrm>
          <a:prstGeom prst="rect">
            <a:avLst/>
          </a:prstGeom>
        </p:spPr>
        <p:txBody>
          <a:bodyPr anchor="b"/>
          <a:lstStyle>
            <a:lvl1pPr algn="ctr">
              <a:defRPr sz="6000"/>
            </a:lvl1pPr>
          </a:lstStyle>
          <a:p>
            <a:r>
              <a:rPr lang="en-GB" dirty="0"/>
              <a:t>Click to edit Master title style</a:t>
            </a:r>
            <a:endParaRPr lang="nb-NO" dirty="0"/>
          </a:p>
        </p:txBody>
      </p:sp>
      <p:sp>
        <p:nvSpPr>
          <p:cNvPr id="3" name="Subtitle 2">
            <a:extLst>
              <a:ext uri="{FF2B5EF4-FFF2-40B4-BE49-F238E27FC236}">
                <a16:creationId xmlns:a16="http://schemas.microsoft.com/office/drawing/2014/main" id="{E59CD94C-EC0F-AF4F-A393-DD11EDC831C8}"/>
              </a:ext>
            </a:extLst>
          </p:cNvPr>
          <p:cNvSpPr>
            <a:spLocks noGrp="1"/>
          </p:cNvSpPr>
          <p:nvPr>
            <p:ph type="subTitle" idx="1"/>
          </p:nvPr>
        </p:nvSpPr>
        <p:spPr>
          <a:xfrm>
            <a:off x="343383" y="3636761"/>
            <a:ext cx="3892952"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Master subtitle style</a:t>
            </a:r>
            <a:endParaRPr lang="nb-NO" dirty="0"/>
          </a:p>
        </p:txBody>
      </p:sp>
      <p:sp>
        <p:nvSpPr>
          <p:cNvPr id="4" name="Date Placeholder 3">
            <a:extLst>
              <a:ext uri="{FF2B5EF4-FFF2-40B4-BE49-F238E27FC236}">
                <a16:creationId xmlns:a16="http://schemas.microsoft.com/office/drawing/2014/main" id="{217E4F06-1300-6045-A11F-E492914010A8}"/>
              </a:ext>
            </a:extLst>
          </p:cNvPr>
          <p:cNvSpPr>
            <a:spLocks noGrp="1"/>
          </p:cNvSpPr>
          <p:nvPr>
            <p:ph type="dt" sz="half" idx="10"/>
          </p:nvPr>
        </p:nvSpPr>
        <p:spPr>
          <a:xfrm>
            <a:off x="4762018" y="6090132"/>
            <a:ext cx="1442013" cy="365125"/>
          </a:xfrm>
          <a:prstGeom prst="rect">
            <a:avLst/>
          </a:prstGeom>
        </p:spPr>
        <p:txBody>
          <a:bodyPr/>
          <a:lstStyle/>
          <a:p>
            <a:fld id="{C89FB74E-8A15-5049-8A6D-FC145950D291}" type="datetimeFigureOut">
              <a:rPr lang="nb-NO" smtClean="0"/>
              <a:t>04.10.2021</a:t>
            </a:fld>
            <a:endParaRPr lang="nb-NO" dirty="0"/>
          </a:p>
        </p:txBody>
      </p:sp>
      <p:sp>
        <p:nvSpPr>
          <p:cNvPr id="5" name="Footer Placeholder 4">
            <a:extLst>
              <a:ext uri="{FF2B5EF4-FFF2-40B4-BE49-F238E27FC236}">
                <a16:creationId xmlns:a16="http://schemas.microsoft.com/office/drawing/2014/main" id="{61F0B5B6-CAB6-3049-A383-122BCF5191F0}"/>
              </a:ext>
            </a:extLst>
          </p:cNvPr>
          <p:cNvSpPr>
            <a:spLocks noGrp="1"/>
          </p:cNvSpPr>
          <p:nvPr>
            <p:ph type="ftr" sz="quarter" idx="11"/>
          </p:nvPr>
        </p:nvSpPr>
        <p:spPr>
          <a:xfrm>
            <a:off x="6678592" y="6078558"/>
            <a:ext cx="3472405" cy="365125"/>
          </a:xfrm>
          <a:prstGeom prst="rect">
            <a:avLst/>
          </a:prstGeom>
        </p:spPr>
        <p:txBody>
          <a:bodyPr/>
          <a:lstStyle/>
          <a:p>
            <a:endParaRPr lang="nb-NO" dirty="0"/>
          </a:p>
        </p:txBody>
      </p:sp>
      <p:sp>
        <p:nvSpPr>
          <p:cNvPr id="6" name="Slide Number Placeholder 5">
            <a:extLst>
              <a:ext uri="{FF2B5EF4-FFF2-40B4-BE49-F238E27FC236}">
                <a16:creationId xmlns:a16="http://schemas.microsoft.com/office/drawing/2014/main" id="{5AD21B77-2DB5-FF43-9765-5078BCABA772}"/>
              </a:ext>
            </a:extLst>
          </p:cNvPr>
          <p:cNvSpPr>
            <a:spLocks noGrp="1"/>
          </p:cNvSpPr>
          <p:nvPr>
            <p:ph type="sldNum" sz="quarter" idx="12"/>
          </p:nvPr>
        </p:nvSpPr>
        <p:spPr>
          <a:xfrm>
            <a:off x="10589871" y="6066983"/>
            <a:ext cx="1181583" cy="365125"/>
          </a:xfrm>
          <a:prstGeom prst="rect">
            <a:avLst/>
          </a:prstGeom>
        </p:spPr>
        <p:txBody>
          <a:bodyPr/>
          <a:lstStyle/>
          <a:p>
            <a:fld id="{8033A922-E2BC-E84F-BB3E-949B0136E69B}" type="slidenum">
              <a:rPr lang="nb-NO" smtClean="0"/>
              <a:t>‹#›</a:t>
            </a:fld>
            <a:endParaRPr lang="nb-NO" dirty="0"/>
          </a:p>
        </p:txBody>
      </p:sp>
      <p:sp>
        <p:nvSpPr>
          <p:cNvPr id="8" name="Plassholder for bilde 7">
            <a:extLst>
              <a:ext uri="{FF2B5EF4-FFF2-40B4-BE49-F238E27FC236}">
                <a16:creationId xmlns:a16="http://schemas.microsoft.com/office/drawing/2014/main" id="{CCECAB51-17A1-4D1E-AE52-7CAFA16381B2}"/>
              </a:ext>
            </a:extLst>
          </p:cNvPr>
          <p:cNvSpPr>
            <a:spLocks noGrp="1"/>
          </p:cNvSpPr>
          <p:nvPr>
            <p:ph type="pic" sz="quarter" idx="13"/>
          </p:nvPr>
        </p:nvSpPr>
        <p:spPr>
          <a:xfrm>
            <a:off x="4581525" y="0"/>
            <a:ext cx="7610475" cy="6858000"/>
          </a:xfrm>
          <a:prstGeom prst="rect">
            <a:avLst/>
          </a:prstGeom>
          <a:solidFill>
            <a:schemeClr val="bg2">
              <a:lumMod val="90000"/>
            </a:schemeClr>
          </a:solidFill>
        </p:spPr>
        <p:txBody>
          <a:bodyPr/>
          <a:lstStyle/>
          <a:p>
            <a:endParaRPr lang="nb-NO"/>
          </a:p>
        </p:txBody>
      </p:sp>
      <p:sp>
        <p:nvSpPr>
          <p:cNvPr id="11" name="Plassholder for tekst 10">
            <a:extLst>
              <a:ext uri="{FF2B5EF4-FFF2-40B4-BE49-F238E27FC236}">
                <a16:creationId xmlns:a16="http://schemas.microsoft.com/office/drawing/2014/main" id="{5425F9DA-C8FC-478B-B510-07B33C8D1FCA}"/>
              </a:ext>
            </a:extLst>
          </p:cNvPr>
          <p:cNvSpPr>
            <a:spLocks noGrp="1"/>
          </p:cNvSpPr>
          <p:nvPr>
            <p:ph type="body" sz="quarter" idx="15"/>
          </p:nvPr>
        </p:nvSpPr>
        <p:spPr>
          <a:xfrm>
            <a:off x="12020946" y="1"/>
            <a:ext cx="171055" cy="1310564"/>
          </a:xfrm>
          <a:prstGeom prst="rect">
            <a:avLst/>
          </a:prstGeom>
          <a:solidFill>
            <a:srgbClr val="000000">
              <a:alpha val="50000"/>
            </a:srgbClr>
          </a:solidFill>
        </p:spPr>
        <p:txBody>
          <a:bodyPr vert="vert" wrap="square" lIns="0" tIns="126000" rIns="0" bIns="126000" anchor="ctr">
            <a:noAutofit/>
          </a:bodyPr>
          <a:lstStyle>
            <a:lvl1pPr marL="0" indent="0">
              <a:buNone/>
              <a:defRPr sz="700">
                <a:solidFill>
                  <a:schemeClr val="bg1"/>
                </a:solidFill>
              </a:defRPr>
            </a:lvl1pPr>
          </a:lstStyle>
          <a:p>
            <a:pPr lvl="0"/>
            <a:r>
              <a:rPr lang="nb-NO" dirty="0"/>
              <a:t>Rediger tekststiler i malen</a:t>
            </a:r>
          </a:p>
        </p:txBody>
      </p:sp>
    </p:spTree>
    <p:extLst>
      <p:ext uri="{BB962C8B-B14F-4D97-AF65-F5344CB8AC3E}">
        <p14:creationId xmlns:p14="http://schemas.microsoft.com/office/powerpoint/2010/main" val="1590892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80451B56-CC80-47B1-82AB-62CA7E7445C5}"/>
              </a:ext>
            </a:extLst>
          </p:cNvPr>
          <p:cNvPicPr>
            <a:picLocks noChangeAspect="1"/>
          </p:cNvPicPr>
          <p:nvPr userDrawn="1"/>
        </p:nvPicPr>
        <p:blipFill rotWithShape="1">
          <a:blip r:embed="rId2"/>
          <a:srcRect l="10207" r="15709"/>
          <a:stretch/>
        </p:blipFill>
        <p:spPr>
          <a:xfrm>
            <a:off x="4579717" y="0"/>
            <a:ext cx="7612284" cy="6858000"/>
          </a:xfrm>
          <a:prstGeom prst="rect">
            <a:avLst/>
          </a:prstGeom>
        </p:spPr>
      </p:pic>
      <p:pic>
        <p:nvPicPr>
          <p:cNvPr id="13" name="Picture 12" descr="A picture containing bird&#10;&#10;Description automatically generated">
            <a:extLst>
              <a:ext uri="{FF2B5EF4-FFF2-40B4-BE49-F238E27FC236}">
                <a16:creationId xmlns:a16="http://schemas.microsoft.com/office/drawing/2014/main" id="{457940D5-C945-9049-BB8A-A60BBAEC1C1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EA17AD-0660-3D40-969F-51515FAD01EB}"/>
              </a:ext>
            </a:extLst>
          </p:cNvPr>
          <p:cNvSpPr>
            <a:spLocks noGrp="1"/>
          </p:cNvSpPr>
          <p:nvPr>
            <p:ph type="ctrTitle"/>
          </p:nvPr>
        </p:nvSpPr>
        <p:spPr>
          <a:xfrm>
            <a:off x="343384" y="347242"/>
            <a:ext cx="3881377" cy="3139573"/>
          </a:xfrm>
          <a:prstGeom prst="rect">
            <a:avLst/>
          </a:prstGeom>
        </p:spPr>
        <p:txBody>
          <a:bodyPr anchor="b"/>
          <a:lstStyle>
            <a:lvl1pPr algn="ctr">
              <a:defRPr sz="6000"/>
            </a:lvl1pPr>
          </a:lstStyle>
          <a:p>
            <a:r>
              <a:rPr lang="en-GB" dirty="0"/>
              <a:t>Click to edit Master title style</a:t>
            </a:r>
            <a:endParaRPr lang="nb-NO" dirty="0"/>
          </a:p>
        </p:txBody>
      </p:sp>
      <p:sp>
        <p:nvSpPr>
          <p:cNvPr id="3" name="Subtitle 2">
            <a:extLst>
              <a:ext uri="{FF2B5EF4-FFF2-40B4-BE49-F238E27FC236}">
                <a16:creationId xmlns:a16="http://schemas.microsoft.com/office/drawing/2014/main" id="{E59CD94C-EC0F-AF4F-A393-DD11EDC831C8}"/>
              </a:ext>
            </a:extLst>
          </p:cNvPr>
          <p:cNvSpPr>
            <a:spLocks noGrp="1"/>
          </p:cNvSpPr>
          <p:nvPr>
            <p:ph type="subTitle" idx="1"/>
          </p:nvPr>
        </p:nvSpPr>
        <p:spPr>
          <a:xfrm>
            <a:off x="343383" y="3636761"/>
            <a:ext cx="3892952"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Master subtitle style</a:t>
            </a:r>
            <a:endParaRPr lang="nb-NO" dirty="0"/>
          </a:p>
        </p:txBody>
      </p:sp>
      <p:sp>
        <p:nvSpPr>
          <p:cNvPr id="10" name="TekstSylinder 9">
            <a:extLst>
              <a:ext uri="{FF2B5EF4-FFF2-40B4-BE49-F238E27FC236}">
                <a16:creationId xmlns:a16="http://schemas.microsoft.com/office/drawing/2014/main" id="{6BEE3147-5E00-466F-87F4-282BB78C9433}"/>
              </a:ext>
            </a:extLst>
          </p:cNvPr>
          <p:cNvSpPr txBox="1"/>
          <p:nvPr userDrawn="1"/>
        </p:nvSpPr>
        <p:spPr>
          <a:xfrm rot="5400000">
            <a:off x="11588087" y="403855"/>
            <a:ext cx="1007764" cy="200055"/>
          </a:xfrm>
          <a:prstGeom prst="rect">
            <a:avLst/>
          </a:prstGeom>
          <a:noFill/>
        </p:spPr>
        <p:txBody>
          <a:bodyPr wrap="square" rtlCol="0">
            <a:spAutoFit/>
          </a:bodyPr>
          <a:lstStyle/>
          <a:p>
            <a:r>
              <a:rPr lang="nb-NO" sz="700" dirty="0">
                <a:solidFill>
                  <a:schemeClr val="bg1"/>
                </a:solidFill>
              </a:rPr>
              <a:t>Foto: Line Fjellvær</a:t>
            </a:r>
          </a:p>
        </p:txBody>
      </p:sp>
    </p:spTree>
    <p:extLst>
      <p:ext uri="{BB962C8B-B14F-4D97-AF65-F5344CB8AC3E}">
        <p14:creationId xmlns:p14="http://schemas.microsoft.com/office/powerpoint/2010/main" val="30524767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BBBAA-D8B3-F343-9F67-00C1D109BC2F}"/>
              </a:ext>
            </a:extLst>
          </p:cNvPr>
          <p:cNvSpPr>
            <a:spLocks noGrp="1"/>
          </p:cNvSpPr>
          <p:nvPr>
            <p:ph type="title"/>
          </p:nvPr>
        </p:nvSpPr>
        <p:spPr>
          <a:xfrm>
            <a:off x="838201" y="365125"/>
            <a:ext cx="10967977" cy="1325563"/>
          </a:xfrm>
          <a:prstGeom prst="rect">
            <a:avLst/>
          </a:prstGeom>
        </p:spPr>
        <p:txBody>
          <a:bodyPr/>
          <a:lstStyle/>
          <a:p>
            <a:r>
              <a:rPr lang="en-GB"/>
              <a:t>Click to edit Master title style</a:t>
            </a:r>
            <a:endParaRPr lang="nb-NO"/>
          </a:p>
        </p:txBody>
      </p:sp>
      <p:sp>
        <p:nvSpPr>
          <p:cNvPr id="3" name="Content Placeholder 2">
            <a:extLst>
              <a:ext uri="{FF2B5EF4-FFF2-40B4-BE49-F238E27FC236}">
                <a16:creationId xmlns:a16="http://schemas.microsoft.com/office/drawing/2014/main" id="{A206AF4F-F508-E044-8B94-63627E5B72D2}"/>
              </a:ext>
            </a:extLst>
          </p:cNvPr>
          <p:cNvSpPr>
            <a:spLocks noGrp="1"/>
          </p:cNvSpPr>
          <p:nvPr>
            <p:ph idx="1"/>
          </p:nvPr>
        </p:nvSpPr>
        <p:spPr>
          <a:xfrm>
            <a:off x="838201" y="1825626"/>
            <a:ext cx="10944828" cy="3753372"/>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nb-NO" dirty="0"/>
          </a:p>
        </p:txBody>
      </p:sp>
      <p:sp>
        <p:nvSpPr>
          <p:cNvPr id="4" name="Date Placeholder 3">
            <a:extLst>
              <a:ext uri="{FF2B5EF4-FFF2-40B4-BE49-F238E27FC236}">
                <a16:creationId xmlns:a16="http://schemas.microsoft.com/office/drawing/2014/main" id="{2535CDB1-86FA-9C48-A73B-DD76CF3C5300}"/>
              </a:ext>
            </a:extLst>
          </p:cNvPr>
          <p:cNvSpPr>
            <a:spLocks noGrp="1"/>
          </p:cNvSpPr>
          <p:nvPr>
            <p:ph type="dt" sz="half" idx="10"/>
          </p:nvPr>
        </p:nvSpPr>
        <p:spPr>
          <a:xfrm>
            <a:off x="2528104" y="6124856"/>
            <a:ext cx="2743200" cy="365125"/>
          </a:xfrm>
          <a:prstGeom prst="rect">
            <a:avLst/>
          </a:prstGeom>
        </p:spPr>
        <p:txBody>
          <a:bodyPr/>
          <a:lstStyle/>
          <a:p>
            <a:fld id="{C89FB74E-8A15-5049-8A6D-FC145950D291}" type="datetimeFigureOut">
              <a:rPr lang="nb-NO" smtClean="0"/>
              <a:t>04.10.2021</a:t>
            </a:fld>
            <a:endParaRPr lang="nb-NO" dirty="0"/>
          </a:p>
        </p:txBody>
      </p:sp>
      <p:sp>
        <p:nvSpPr>
          <p:cNvPr id="5" name="Footer Placeholder 4">
            <a:extLst>
              <a:ext uri="{FF2B5EF4-FFF2-40B4-BE49-F238E27FC236}">
                <a16:creationId xmlns:a16="http://schemas.microsoft.com/office/drawing/2014/main" id="{4185F4BD-8B8F-F94D-A4DD-F723F33F1593}"/>
              </a:ext>
            </a:extLst>
          </p:cNvPr>
          <p:cNvSpPr>
            <a:spLocks noGrp="1"/>
          </p:cNvSpPr>
          <p:nvPr>
            <p:ph type="ftr" sz="quarter" idx="11"/>
          </p:nvPr>
        </p:nvSpPr>
        <p:spPr>
          <a:xfrm>
            <a:off x="5728504" y="6124856"/>
            <a:ext cx="4114800" cy="365125"/>
          </a:xfrm>
          <a:prstGeom prst="rect">
            <a:avLst/>
          </a:prstGeom>
        </p:spPr>
        <p:txBody>
          <a:bodyPr/>
          <a:lstStyle/>
          <a:p>
            <a:endParaRPr lang="nb-NO"/>
          </a:p>
        </p:txBody>
      </p:sp>
      <p:sp>
        <p:nvSpPr>
          <p:cNvPr id="6" name="Slide Number Placeholder 5">
            <a:extLst>
              <a:ext uri="{FF2B5EF4-FFF2-40B4-BE49-F238E27FC236}">
                <a16:creationId xmlns:a16="http://schemas.microsoft.com/office/drawing/2014/main" id="{9264667A-756A-9346-8775-FA745ABEDC8D}"/>
              </a:ext>
            </a:extLst>
          </p:cNvPr>
          <p:cNvSpPr>
            <a:spLocks noGrp="1"/>
          </p:cNvSpPr>
          <p:nvPr>
            <p:ph type="sldNum" sz="quarter" idx="12"/>
          </p:nvPr>
        </p:nvSpPr>
        <p:spPr>
          <a:xfrm>
            <a:off x="10300504" y="6124856"/>
            <a:ext cx="1464776" cy="365125"/>
          </a:xfrm>
          <a:prstGeom prst="rect">
            <a:avLst/>
          </a:prstGeom>
        </p:spPr>
        <p:txBody>
          <a:bodyPr/>
          <a:lstStyle/>
          <a:p>
            <a:fld id="{8033A922-E2BC-E84F-BB3E-949B0136E69B}" type="slidenum">
              <a:rPr lang="nb-NO" smtClean="0"/>
              <a:t>‹#›</a:t>
            </a:fld>
            <a:endParaRPr lang="nb-NO"/>
          </a:p>
        </p:txBody>
      </p:sp>
    </p:spTree>
    <p:extLst>
      <p:ext uri="{BB962C8B-B14F-4D97-AF65-F5344CB8AC3E}">
        <p14:creationId xmlns:p14="http://schemas.microsoft.com/office/powerpoint/2010/main" val="2452968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0C9B7-025E-1747-8874-7B418CE128D9}"/>
              </a:ext>
            </a:extLst>
          </p:cNvPr>
          <p:cNvSpPr>
            <a:spLocks noGrp="1"/>
          </p:cNvSpPr>
          <p:nvPr>
            <p:ph type="title"/>
          </p:nvPr>
        </p:nvSpPr>
        <p:spPr>
          <a:xfrm>
            <a:off x="839788" y="365125"/>
            <a:ext cx="10515600" cy="1325563"/>
          </a:xfrm>
          <a:prstGeom prst="rect">
            <a:avLst/>
          </a:prstGeom>
        </p:spPr>
        <p:txBody>
          <a:bodyPr/>
          <a:lstStyle/>
          <a:p>
            <a:r>
              <a:rPr lang="en-GB" dirty="0"/>
              <a:t>Click to edit Master title style</a:t>
            </a:r>
            <a:endParaRPr lang="nb-NO" dirty="0"/>
          </a:p>
        </p:txBody>
      </p:sp>
      <p:sp>
        <p:nvSpPr>
          <p:cNvPr id="4" name="Content Placeholder 3">
            <a:extLst>
              <a:ext uri="{FF2B5EF4-FFF2-40B4-BE49-F238E27FC236}">
                <a16:creationId xmlns:a16="http://schemas.microsoft.com/office/drawing/2014/main" id="{51F12132-719E-EA47-8A85-C69BFB0113C4}"/>
              </a:ext>
            </a:extLst>
          </p:cNvPr>
          <p:cNvSpPr>
            <a:spLocks noGrp="1"/>
          </p:cNvSpPr>
          <p:nvPr>
            <p:ph sz="half" idx="2"/>
          </p:nvPr>
        </p:nvSpPr>
        <p:spPr>
          <a:xfrm>
            <a:off x="839789" y="1847273"/>
            <a:ext cx="5157787" cy="3882195"/>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nb-NO" dirty="0"/>
          </a:p>
        </p:txBody>
      </p:sp>
      <p:sp>
        <p:nvSpPr>
          <p:cNvPr id="6" name="Content Placeholder 5">
            <a:extLst>
              <a:ext uri="{FF2B5EF4-FFF2-40B4-BE49-F238E27FC236}">
                <a16:creationId xmlns:a16="http://schemas.microsoft.com/office/drawing/2014/main" id="{DC9B42B5-AF9A-FB4A-B320-66FDD9F46B16}"/>
              </a:ext>
            </a:extLst>
          </p:cNvPr>
          <p:cNvSpPr>
            <a:spLocks noGrp="1"/>
          </p:cNvSpPr>
          <p:nvPr>
            <p:ph sz="quarter" idx="4"/>
          </p:nvPr>
        </p:nvSpPr>
        <p:spPr>
          <a:xfrm>
            <a:off x="6172201" y="1847273"/>
            <a:ext cx="5183188" cy="3882195"/>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nb-NO" dirty="0"/>
          </a:p>
        </p:txBody>
      </p:sp>
      <p:sp>
        <p:nvSpPr>
          <p:cNvPr id="7" name="Date Placeholder 6">
            <a:extLst>
              <a:ext uri="{FF2B5EF4-FFF2-40B4-BE49-F238E27FC236}">
                <a16:creationId xmlns:a16="http://schemas.microsoft.com/office/drawing/2014/main" id="{CA40B7A3-6C26-9B47-95D4-E66847B2A121}"/>
              </a:ext>
            </a:extLst>
          </p:cNvPr>
          <p:cNvSpPr>
            <a:spLocks noGrp="1"/>
          </p:cNvSpPr>
          <p:nvPr>
            <p:ph type="dt" sz="half" idx="10"/>
          </p:nvPr>
        </p:nvSpPr>
        <p:spPr>
          <a:xfrm>
            <a:off x="3981691" y="6148006"/>
            <a:ext cx="1347487" cy="365125"/>
          </a:xfrm>
          <a:prstGeom prst="rect">
            <a:avLst/>
          </a:prstGeom>
        </p:spPr>
        <p:txBody>
          <a:bodyPr/>
          <a:lstStyle/>
          <a:p>
            <a:fld id="{C89FB74E-8A15-5049-8A6D-FC145950D291}" type="datetimeFigureOut">
              <a:rPr lang="nb-NO" smtClean="0"/>
              <a:t>04.10.2021</a:t>
            </a:fld>
            <a:endParaRPr lang="nb-NO" dirty="0"/>
          </a:p>
        </p:txBody>
      </p:sp>
      <p:sp>
        <p:nvSpPr>
          <p:cNvPr id="8" name="Footer Placeholder 7">
            <a:extLst>
              <a:ext uri="{FF2B5EF4-FFF2-40B4-BE49-F238E27FC236}">
                <a16:creationId xmlns:a16="http://schemas.microsoft.com/office/drawing/2014/main" id="{65D3594F-E666-424E-92BB-475BB7DDE60D}"/>
              </a:ext>
            </a:extLst>
          </p:cNvPr>
          <p:cNvSpPr>
            <a:spLocks noGrp="1"/>
          </p:cNvSpPr>
          <p:nvPr>
            <p:ph type="ftr" sz="quarter" idx="11"/>
          </p:nvPr>
        </p:nvSpPr>
        <p:spPr>
          <a:xfrm>
            <a:off x="5786379" y="6148006"/>
            <a:ext cx="4114800" cy="365125"/>
          </a:xfrm>
          <a:prstGeom prst="rect">
            <a:avLst/>
          </a:prstGeom>
        </p:spPr>
        <p:txBody>
          <a:bodyPr/>
          <a:lstStyle/>
          <a:p>
            <a:endParaRPr lang="nb-NO"/>
          </a:p>
        </p:txBody>
      </p:sp>
      <p:sp>
        <p:nvSpPr>
          <p:cNvPr id="9" name="Slide Number Placeholder 8">
            <a:extLst>
              <a:ext uri="{FF2B5EF4-FFF2-40B4-BE49-F238E27FC236}">
                <a16:creationId xmlns:a16="http://schemas.microsoft.com/office/drawing/2014/main" id="{980CE8A3-5F5B-214F-B29B-05AACA2FCB8B}"/>
              </a:ext>
            </a:extLst>
          </p:cNvPr>
          <p:cNvSpPr>
            <a:spLocks noGrp="1"/>
          </p:cNvSpPr>
          <p:nvPr>
            <p:ph type="sldNum" sz="quarter" idx="12"/>
          </p:nvPr>
        </p:nvSpPr>
        <p:spPr>
          <a:xfrm>
            <a:off x="10358379" y="6148006"/>
            <a:ext cx="1401500" cy="365125"/>
          </a:xfrm>
          <a:prstGeom prst="rect">
            <a:avLst/>
          </a:prstGeom>
        </p:spPr>
        <p:txBody>
          <a:bodyPr/>
          <a:lstStyle/>
          <a:p>
            <a:fld id="{8033A922-E2BC-E84F-BB3E-949B0136E69B}" type="slidenum">
              <a:rPr lang="nb-NO" smtClean="0"/>
              <a:t>‹#›</a:t>
            </a:fld>
            <a:endParaRPr lang="nb-NO" dirty="0"/>
          </a:p>
        </p:txBody>
      </p:sp>
    </p:spTree>
    <p:extLst>
      <p:ext uri="{BB962C8B-B14F-4D97-AF65-F5344CB8AC3E}">
        <p14:creationId xmlns:p14="http://schemas.microsoft.com/office/powerpoint/2010/main" val="5494458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lde helside">
    <p:bg>
      <p:bgRef idx="1001">
        <a:schemeClr val="bg2"/>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2E2414-B4FD-4D48-8E87-F8DF96934D82}"/>
              </a:ext>
            </a:extLst>
          </p:cNvPr>
          <p:cNvSpPr>
            <a:spLocks noGrp="1"/>
          </p:cNvSpPr>
          <p:nvPr>
            <p:ph type="dt" sz="half" idx="10"/>
          </p:nvPr>
        </p:nvSpPr>
        <p:spPr>
          <a:xfrm>
            <a:off x="3808072" y="6136432"/>
            <a:ext cx="1671577" cy="365125"/>
          </a:xfrm>
          <a:prstGeom prst="rect">
            <a:avLst/>
          </a:prstGeom>
        </p:spPr>
        <p:txBody>
          <a:bodyPr/>
          <a:lstStyle/>
          <a:p>
            <a:fld id="{C89FB74E-8A15-5049-8A6D-FC145950D291}" type="datetimeFigureOut">
              <a:rPr lang="nb-NO" smtClean="0"/>
              <a:t>04.10.2021</a:t>
            </a:fld>
            <a:endParaRPr lang="nb-NO" dirty="0"/>
          </a:p>
        </p:txBody>
      </p:sp>
      <p:sp>
        <p:nvSpPr>
          <p:cNvPr id="4" name="Footer Placeholder 3">
            <a:extLst>
              <a:ext uri="{FF2B5EF4-FFF2-40B4-BE49-F238E27FC236}">
                <a16:creationId xmlns:a16="http://schemas.microsoft.com/office/drawing/2014/main" id="{2F00EAEE-73F2-D540-BC31-BD5417066119}"/>
              </a:ext>
            </a:extLst>
          </p:cNvPr>
          <p:cNvSpPr>
            <a:spLocks noGrp="1"/>
          </p:cNvSpPr>
          <p:nvPr>
            <p:ph type="ftr" sz="quarter" idx="11"/>
          </p:nvPr>
        </p:nvSpPr>
        <p:spPr>
          <a:xfrm>
            <a:off x="5936848" y="6136432"/>
            <a:ext cx="4114800" cy="365125"/>
          </a:xfrm>
          <a:prstGeom prst="rect">
            <a:avLst/>
          </a:prstGeom>
        </p:spPr>
        <p:txBody>
          <a:bodyPr/>
          <a:lstStyle/>
          <a:p>
            <a:endParaRPr lang="nb-NO"/>
          </a:p>
        </p:txBody>
      </p:sp>
      <p:sp>
        <p:nvSpPr>
          <p:cNvPr id="5" name="Slide Number Placeholder 4">
            <a:extLst>
              <a:ext uri="{FF2B5EF4-FFF2-40B4-BE49-F238E27FC236}">
                <a16:creationId xmlns:a16="http://schemas.microsoft.com/office/drawing/2014/main" id="{0A8D32C1-6A42-5849-AAE0-0FAA656CA2D7}"/>
              </a:ext>
            </a:extLst>
          </p:cNvPr>
          <p:cNvSpPr>
            <a:spLocks noGrp="1"/>
          </p:cNvSpPr>
          <p:nvPr>
            <p:ph type="sldNum" sz="quarter" idx="12"/>
          </p:nvPr>
        </p:nvSpPr>
        <p:spPr>
          <a:xfrm>
            <a:off x="10508849" y="6136432"/>
            <a:ext cx="1274180" cy="365125"/>
          </a:xfrm>
          <a:prstGeom prst="rect">
            <a:avLst/>
          </a:prstGeom>
        </p:spPr>
        <p:txBody>
          <a:bodyPr/>
          <a:lstStyle/>
          <a:p>
            <a:fld id="{8033A922-E2BC-E84F-BB3E-949B0136E69B}" type="slidenum">
              <a:rPr lang="nb-NO" smtClean="0"/>
              <a:t>‹#›</a:t>
            </a:fld>
            <a:endParaRPr lang="nb-NO" dirty="0"/>
          </a:p>
        </p:txBody>
      </p:sp>
      <p:sp>
        <p:nvSpPr>
          <p:cNvPr id="6" name="Plassholder for bilde 5">
            <a:extLst>
              <a:ext uri="{FF2B5EF4-FFF2-40B4-BE49-F238E27FC236}">
                <a16:creationId xmlns:a16="http://schemas.microsoft.com/office/drawing/2014/main" id="{184A8144-4228-46C0-BD3D-CBE956A6DC89}"/>
              </a:ext>
            </a:extLst>
          </p:cNvPr>
          <p:cNvSpPr>
            <a:spLocks noGrp="1"/>
          </p:cNvSpPr>
          <p:nvPr>
            <p:ph type="pic" sz="quarter" idx="13"/>
          </p:nvPr>
        </p:nvSpPr>
        <p:spPr>
          <a:xfrm>
            <a:off x="0" y="212725"/>
            <a:ext cx="12192000" cy="5754688"/>
          </a:xfrm>
          <a:prstGeom prst="rect">
            <a:avLst/>
          </a:prstGeom>
          <a:solidFill>
            <a:schemeClr val="bg2">
              <a:lumMod val="90000"/>
            </a:schemeClr>
          </a:solidFill>
        </p:spPr>
        <p:txBody>
          <a:bodyPr/>
          <a:lstStyle/>
          <a:p>
            <a:endParaRPr lang="nb-NO" dirty="0"/>
          </a:p>
        </p:txBody>
      </p:sp>
      <p:sp>
        <p:nvSpPr>
          <p:cNvPr id="8" name="Plassholder for tekst 10">
            <a:extLst>
              <a:ext uri="{FF2B5EF4-FFF2-40B4-BE49-F238E27FC236}">
                <a16:creationId xmlns:a16="http://schemas.microsoft.com/office/drawing/2014/main" id="{4B81E643-85B8-4DB1-929D-B57EED53ACE4}"/>
              </a:ext>
            </a:extLst>
          </p:cNvPr>
          <p:cNvSpPr>
            <a:spLocks noGrp="1"/>
          </p:cNvSpPr>
          <p:nvPr>
            <p:ph type="body" sz="quarter" idx="15"/>
          </p:nvPr>
        </p:nvSpPr>
        <p:spPr>
          <a:xfrm>
            <a:off x="12020946" y="221674"/>
            <a:ext cx="171055" cy="1310564"/>
          </a:xfrm>
          <a:prstGeom prst="rect">
            <a:avLst/>
          </a:prstGeom>
          <a:solidFill>
            <a:srgbClr val="000000">
              <a:alpha val="50000"/>
            </a:srgbClr>
          </a:solidFill>
        </p:spPr>
        <p:txBody>
          <a:bodyPr vert="vert" wrap="square" lIns="0" tIns="126000" rIns="0" bIns="126000" anchor="ctr">
            <a:noAutofit/>
          </a:bodyPr>
          <a:lstStyle>
            <a:lvl1pPr marL="0" indent="0">
              <a:buNone/>
              <a:defRPr sz="700">
                <a:solidFill>
                  <a:schemeClr val="bg1"/>
                </a:solidFill>
              </a:defRPr>
            </a:lvl1pPr>
          </a:lstStyle>
          <a:p>
            <a:pPr lvl="0"/>
            <a:r>
              <a:rPr lang="nb-NO" dirty="0"/>
              <a:t>Rediger tekststiler i malen</a:t>
            </a:r>
          </a:p>
        </p:txBody>
      </p:sp>
    </p:spTree>
    <p:extLst>
      <p:ext uri="{BB962C8B-B14F-4D97-AF65-F5344CB8AC3E}">
        <p14:creationId xmlns:p14="http://schemas.microsoft.com/office/powerpoint/2010/main" val="1599095539"/>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979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D18892C8-A34B-6743-A1E9-B62999C9A49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281DB52A-5FBE-4D4E-BBDE-06E5F8DAE124}"/>
              </a:ext>
            </a:extLst>
          </p:cNvPr>
          <p:cNvSpPr>
            <a:spLocks noGrp="1"/>
          </p:cNvSpPr>
          <p:nvPr>
            <p:ph type="dt" sz="half" idx="10"/>
          </p:nvPr>
        </p:nvSpPr>
        <p:spPr>
          <a:xfrm>
            <a:off x="2619736" y="6009110"/>
            <a:ext cx="1930400" cy="365125"/>
          </a:xfrm>
          <a:prstGeom prst="rect">
            <a:avLst/>
          </a:prstGeom>
        </p:spPr>
        <p:txBody>
          <a:bodyPr/>
          <a:lstStyle/>
          <a:p>
            <a:fld id="{C89FB74E-8A15-5049-8A6D-FC145950D291}" type="datetimeFigureOut">
              <a:rPr lang="nb-NO" smtClean="0"/>
              <a:t>04.10.2021</a:t>
            </a:fld>
            <a:endParaRPr lang="nb-NO" dirty="0"/>
          </a:p>
        </p:txBody>
      </p:sp>
      <p:sp>
        <p:nvSpPr>
          <p:cNvPr id="5" name="Footer Placeholder 4">
            <a:extLst>
              <a:ext uri="{FF2B5EF4-FFF2-40B4-BE49-F238E27FC236}">
                <a16:creationId xmlns:a16="http://schemas.microsoft.com/office/drawing/2014/main" id="{0AD316AB-BF3F-6349-B974-86319AD20D3E}"/>
              </a:ext>
            </a:extLst>
          </p:cNvPr>
          <p:cNvSpPr>
            <a:spLocks noGrp="1"/>
          </p:cNvSpPr>
          <p:nvPr>
            <p:ph type="ftr" sz="quarter" idx="11"/>
          </p:nvPr>
        </p:nvSpPr>
        <p:spPr>
          <a:xfrm>
            <a:off x="4975183" y="6020684"/>
            <a:ext cx="2895600" cy="365125"/>
          </a:xfrm>
          <a:prstGeom prst="rect">
            <a:avLst/>
          </a:prstGeom>
        </p:spPr>
        <p:txBody>
          <a:bodyPr/>
          <a:lstStyle/>
          <a:p>
            <a:endParaRPr lang="nb-NO"/>
          </a:p>
        </p:txBody>
      </p:sp>
      <p:sp>
        <p:nvSpPr>
          <p:cNvPr id="6" name="Slide Number Placeholder 5">
            <a:extLst>
              <a:ext uri="{FF2B5EF4-FFF2-40B4-BE49-F238E27FC236}">
                <a16:creationId xmlns:a16="http://schemas.microsoft.com/office/drawing/2014/main" id="{AD9829F9-6D03-6747-BB18-C038A981941C}"/>
              </a:ext>
            </a:extLst>
          </p:cNvPr>
          <p:cNvSpPr>
            <a:spLocks noGrp="1"/>
          </p:cNvSpPr>
          <p:nvPr>
            <p:ph type="sldNum" sz="quarter" idx="12"/>
          </p:nvPr>
        </p:nvSpPr>
        <p:spPr>
          <a:xfrm>
            <a:off x="8264323" y="6009110"/>
            <a:ext cx="1303439" cy="365125"/>
          </a:xfrm>
          <a:prstGeom prst="rect">
            <a:avLst/>
          </a:prstGeom>
        </p:spPr>
        <p:txBody>
          <a:bodyPr/>
          <a:lstStyle/>
          <a:p>
            <a:fld id="{8033A922-E2BC-E84F-BB3E-949B0136E69B}" type="slidenum">
              <a:rPr lang="nb-NO" smtClean="0"/>
              <a:t>‹#›</a:t>
            </a:fld>
            <a:endParaRPr lang="nb-NO"/>
          </a:p>
        </p:txBody>
      </p:sp>
      <p:sp>
        <p:nvSpPr>
          <p:cNvPr id="7" name="Rektangel 6">
            <a:extLst>
              <a:ext uri="{FF2B5EF4-FFF2-40B4-BE49-F238E27FC236}">
                <a16:creationId xmlns:a16="http://schemas.microsoft.com/office/drawing/2014/main" id="{A54BDD5C-EFC3-47B4-8AE9-E98E670ABEEC}"/>
              </a:ext>
            </a:extLst>
          </p:cNvPr>
          <p:cNvSpPr/>
          <p:nvPr userDrawn="1"/>
        </p:nvSpPr>
        <p:spPr>
          <a:xfrm>
            <a:off x="189347" y="177800"/>
            <a:ext cx="11813309" cy="65024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b-NO" sz="1800"/>
          </a:p>
        </p:txBody>
      </p:sp>
    </p:spTree>
    <p:extLst>
      <p:ext uri="{BB962C8B-B14F-4D97-AF65-F5344CB8AC3E}">
        <p14:creationId xmlns:p14="http://schemas.microsoft.com/office/powerpoint/2010/main" val="1166906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8" name="Plassholder for innhold 2"/>
          <p:cNvSpPr>
            <a:spLocks noGrp="1"/>
          </p:cNvSpPr>
          <p:nvPr>
            <p:ph idx="1"/>
          </p:nvPr>
        </p:nvSpPr>
        <p:spPr>
          <a:xfrm>
            <a:off x="952182" y="2011496"/>
            <a:ext cx="5031137" cy="396484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innhold 2"/>
          <p:cNvSpPr>
            <a:spLocks noGrp="1"/>
          </p:cNvSpPr>
          <p:nvPr>
            <p:ph idx="10"/>
          </p:nvPr>
        </p:nvSpPr>
        <p:spPr>
          <a:xfrm>
            <a:off x="6245212" y="2011496"/>
            <a:ext cx="5031137" cy="396484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5880142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AF04D-BF23-734A-9E66-E5577438804F}"/>
              </a:ext>
            </a:extLst>
          </p:cNvPr>
          <p:cNvSpPr>
            <a:spLocks noGrp="1"/>
          </p:cNvSpPr>
          <p:nvPr>
            <p:ph type="title"/>
          </p:nvPr>
        </p:nvSpPr>
        <p:spPr>
          <a:xfrm>
            <a:off x="820276" y="876360"/>
            <a:ext cx="10515600" cy="2852737"/>
          </a:xfrm>
          <a:prstGeom prst="rect">
            <a:avLst/>
          </a:prstGeom>
        </p:spPr>
        <p:txBody>
          <a:bodyPr anchor="b"/>
          <a:lstStyle>
            <a:lvl1pPr>
              <a:defRPr sz="6000"/>
            </a:lvl1pPr>
          </a:lstStyle>
          <a:p>
            <a:r>
              <a:rPr lang="en-GB"/>
              <a:t>Click to edit Master title style</a:t>
            </a:r>
            <a:endParaRPr lang="nb-NO"/>
          </a:p>
        </p:txBody>
      </p:sp>
      <p:sp>
        <p:nvSpPr>
          <p:cNvPr id="3" name="Text Placeholder 2">
            <a:extLst>
              <a:ext uri="{FF2B5EF4-FFF2-40B4-BE49-F238E27FC236}">
                <a16:creationId xmlns:a16="http://schemas.microsoft.com/office/drawing/2014/main" id="{97C16779-165C-174A-AA85-CCA8CD69E155}"/>
              </a:ext>
            </a:extLst>
          </p:cNvPr>
          <p:cNvSpPr>
            <a:spLocks noGrp="1"/>
          </p:cNvSpPr>
          <p:nvPr>
            <p:ph type="body" idx="1"/>
          </p:nvPr>
        </p:nvSpPr>
        <p:spPr>
          <a:xfrm>
            <a:off x="820276" y="3756085"/>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D9A268D-83A2-4147-881E-B10F24FB2058}"/>
              </a:ext>
            </a:extLst>
          </p:cNvPr>
          <p:cNvSpPr>
            <a:spLocks noGrp="1"/>
          </p:cNvSpPr>
          <p:nvPr>
            <p:ph type="dt" sz="half" idx="10"/>
          </p:nvPr>
        </p:nvSpPr>
        <p:spPr>
          <a:xfrm>
            <a:off x="3773346" y="6148005"/>
            <a:ext cx="1879921" cy="365125"/>
          </a:xfrm>
          <a:prstGeom prst="rect">
            <a:avLst/>
          </a:prstGeom>
        </p:spPr>
        <p:txBody>
          <a:bodyPr/>
          <a:lstStyle/>
          <a:p>
            <a:fld id="{C89FB74E-8A15-5049-8A6D-FC145950D291}" type="datetimeFigureOut">
              <a:rPr lang="nb-NO" smtClean="0"/>
              <a:t>04.10.2021</a:t>
            </a:fld>
            <a:endParaRPr lang="nb-NO"/>
          </a:p>
        </p:txBody>
      </p:sp>
      <p:sp>
        <p:nvSpPr>
          <p:cNvPr id="5" name="Footer Placeholder 4">
            <a:extLst>
              <a:ext uri="{FF2B5EF4-FFF2-40B4-BE49-F238E27FC236}">
                <a16:creationId xmlns:a16="http://schemas.microsoft.com/office/drawing/2014/main" id="{A74C520C-2077-E34C-8DCA-C8743BC4077A}"/>
              </a:ext>
            </a:extLst>
          </p:cNvPr>
          <p:cNvSpPr>
            <a:spLocks noGrp="1"/>
          </p:cNvSpPr>
          <p:nvPr>
            <p:ph type="ftr" sz="quarter" idx="11"/>
          </p:nvPr>
        </p:nvSpPr>
        <p:spPr>
          <a:xfrm>
            <a:off x="6110468" y="6148005"/>
            <a:ext cx="4114800" cy="365125"/>
          </a:xfrm>
          <a:prstGeom prst="rect">
            <a:avLst/>
          </a:prstGeom>
        </p:spPr>
        <p:txBody>
          <a:bodyPr/>
          <a:lstStyle/>
          <a:p>
            <a:endParaRPr lang="nb-NO"/>
          </a:p>
        </p:txBody>
      </p:sp>
      <p:sp>
        <p:nvSpPr>
          <p:cNvPr id="6" name="Slide Number Placeholder 5">
            <a:extLst>
              <a:ext uri="{FF2B5EF4-FFF2-40B4-BE49-F238E27FC236}">
                <a16:creationId xmlns:a16="http://schemas.microsoft.com/office/drawing/2014/main" id="{2176F02A-53F2-CD4A-846C-C6DA4022FF29}"/>
              </a:ext>
            </a:extLst>
          </p:cNvPr>
          <p:cNvSpPr>
            <a:spLocks noGrp="1"/>
          </p:cNvSpPr>
          <p:nvPr>
            <p:ph type="sldNum" sz="quarter" idx="12"/>
          </p:nvPr>
        </p:nvSpPr>
        <p:spPr>
          <a:xfrm>
            <a:off x="10682468" y="6148005"/>
            <a:ext cx="1042686" cy="365125"/>
          </a:xfrm>
          <a:prstGeom prst="rect">
            <a:avLst/>
          </a:prstGeom>
        </p:spPr>
        <p:txBody>
          <a:bodyPr/>
          <a:lstStyle/>
          <a:p>
            <a:fld id="{8033A922-E2BC-E84F-BB3E-949B0136E69B}" type="slidenum">
              <a:rPr lang="nb-NO" smtClean="0"/>
              <a:t>‹#›</a:t>
            </a:fld>
            <a:endParaRPr lang="nb-NO"/>
          </a:p>
        </p:txBody>
      </p:sp>
    </p:spTree>
    <p:extLst>
      <p:ext uri="{BB962C8B-B14F-4D97-AF65-F5344CB8AC3E}">
        <p14:creationId xmlns:p14="http://schemas.microsoft.com/office/powerpoint/2010/main" val="2888876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6336781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A picture containing bird&#10;&#10;Description automatically generated">
            <a:extLst>
              <a:ext uri="{FF2B5EF4-FFF2-40B4-BE49-F238E27FC236}">
                <a16:creationId xmlns:a16="http://schemas.microsoft.com/office/drawing/2014/main" id="{457940D5-C945-9049-BB8A-A60BBAEC1C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EA17AD-0660-3D40-969F-51515FAD01EB}"/>
              </a:ext>
            </a:extLst>
          </p:cNvPr>
          <p:cNvSpPr>
            <a:spLocks noGrp="1"/>
          </p:cNvSpPr>
          <p:nvPr>
            <p:ph type="ctrTitle"/>
          </p:nvPr>
        </p:nvSpPr>
        <p:spPr>
          <a:xfrm>
            <a:off x="343382" y="347241"/>
            <a:ext cx="3881377" cy="3139573"/>
          </a:xfrm>
          <a:prstGeom prst="rect">
            <a:avLst/>
          </a:prstGeom>
        </p:spPr>
        <p:txBody>
          <a:bodyPr anchor="b"/>
          <a:lstStyle>
            <a:lvl1pPr algn="ctr">
              <a:defRPr sz="6000"/>
            </a:lvl1pPr>
          </a:lstStyle>
          <a:p>
            <a:r>
              <a:rPr lang="en-GB"/>
              <a:t>Click to edit Master title style</a:t>
            </a:r>
            <a:endParaRPr lang="nb-NO"/>
          </a:p>
        </p:txBody>
      </p:sp>
      <p:sp>
        <p:nvSpPr>
          <p:cNvPr id="3" name="Subtitle 2">
            <a:extLst>
              <a:ext uri="{FF2B5EF4-FFF2-40B4-BE49-F238E27FC236}">
                <a16:creationId xmlns:a16="http://schemas.microsoft.com/office/drawing/2014/main" id="{E59CD94C-EC0F-AF4F-A393-DD11EDC831C8}"/>
              </a:ext>
            </a:extLst>
          </p:cNvPr>
          <p:cNvSpPr>
            <a:spLocks noGrp="1"/>
          </p:cNvSpPr>
          <p:nvPr>
            <p:ph type="subTitle" idx="1"/>
          </p:nvPr>
        </p:nvSpPr>
        <p:spPr>
          <a:xfrm>
            <a:off x="343382" y="3636762"/>
            <a:ext cx="389295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4" name="Date Placeholder 3">
            <a:extLst>
              <a:ext uri="{FF2B5EF4-FFF2-40B4-BE49-F238E27FC236}">
                <a16:creationId xmlns:a16="http://schemas.microsoft.com/office/drawing/2014/main" id="{217E4F06-1300-6045-A11F-E492914010A8}"/>
              </a:ext>
            </a:extLst>
          </p:cNvPr>
          <p:cNvSpPr>
            <a:spLocks noGrp="1"/>
          </p:cNvSpPr>
          <p:nvPr>
            <p:ph type="dt" sz="half" idx="10"/>
          </p:nvPr>
        </p:nvSpPr>
        <p:spPr>
          <a:xfrm>
            <a:off x="4762017" y="6090132"/>
            <a:ext cx="1442013" cy="365125"/>
          </a:xfrm>
          <a:prstGeom prst="rect">
            <a:avLst/>
          </a:prstGeom>
        </p:spPr>
        <p:txBody>
          <a:bodyPr/>
          <a:lstStyle/>
          <a:p>
            <a:fld id="{C89FB74E-8A15-5049-8A6D-FC145950D291}" type="datetimeFigureOut">
              <a:rPr lang="nb-NO" smtClean="0"/>
              <a:t>04.10.2021</a:t>
            </a:fld>
            <a:endParaRPr lang="nb-NO"/>
          </a:p>
        </p:txBody>
      </p:sp>
      <p:sp>
        <p:nvSpPr>
          <p:cNvPr id="5" name="Footer Placeholder 4">
            <a:extLst>
              <a:ext uri="{FF2B5EF4-FFF2-40B4-BE49-F238E27FC236}">
                <a16:creationId xmlns:a16="http://schemas.microsoft.com/office/drawing/2014/main" id="{61F0B5B6-CAB6-3049-A383-122BCF5191F0}"/>
              </a:ext>
            </a:extLst>
          </p:cNvPr>
          <p:cNvSpPr>
            <a:spLocks noGrp="1"/>
          </p:cNvSpPr>
          <p:nvPr>
            <p:ph type="ftr" sz="quarter" idx="11"/>
          </p:nvPr>
        </p:nvSpPr>
        <p:spPr>
          <a:xfrm>
            <a:off x="6678592" y="6078557"/>
            <a:ext cx="3472405" cy="365125"/>
          </a:xfrm>
          <a:prstGeom prst="rect">
            <a:avLst/>
          </a:prstGeom>
        </p:spPr>
        <p:txBody>
          <a:bodyPr/>
          <a:lstStyle/>
          <a:p>
            <a:endParaRPr lang="nb-NO"/>
          </a:p>
        </p:txBody>
      </p:sp>
      <p:sp>
        <p:nvSpPr>
          <p:cNvPr id="6" name="Slide Number Placeholder 5">
            <a:extLst>
              <a:ext uri="{FF2B5EF4-FFF2-40B4-BE49-F238E27FC236}">
                <a16:creationId xmlns:a16="http://schemas.microsoft.com/office/drawing/2014/main" id="{5AD21B77-2DB5-FF43-9765-5078BCABA772}"/>
              </a:ext>
            </a:extLst>
          </p:cNvPr>
          <p:cNvSpPr>
            <a:spLocks noGrp="1"/>
          </p:cNvSpPr>
          <p:nvPr>
            <p:ph type="sldNum" sz="quarter" idx="12"/>
          </p:nvPr>
        </p:nvSpPr>
        <p:spPr>
          <a:xfrm>
            <a:off x="10589870" y="6066982"/>
            <a:ext cx="1181583" cy="365125"/>
          </a:xfrm>
          <a:prstGeom prst="rect">
            <a:avLst/>
          </a:prstGeom>
        </p:spPr>
        <p:txBody>
          <a:bodyPr/>
          <a:lstStyle/>
          <a:p>
            <a:fld id="{8033A922-E2BC-E84F-BB3E-949B0136E69B}" type="slidenum">
              <a:rPr lang="nb-NO" smtClean="0"/>
              <a:t>‹#›</a:t>
            </a:fld>
            <a:endParaRPr lang="nb-NO"/>
          </a:p>
        </p:txBody>
      </p:sp>
      <p:sp>
        <p:nvSpPr>
          <p:cNvPr id="8" name="Plassholder for bilde 7">
            <a:extLst>
              <a:ext uri="{FF2B5EF4-FFF2-40B4-BE49-F238E27FC236}">
                <a16:creationId xmlns:a16="http://schemas.microsoft.com/office/drawing/2014/main" id="{CCECAB51-17A1-4D1E-AE52-7CAFA16381B2}"/>
              </a:ext>
            </a:extLst>
          </p:cNvPr>
          <p:cNvSpPr>
            <a:spLocks noGrp="1"/>
          </p:cNvSpPr>
          <p:nvPr>
            <p:ph type="pic" sz="quarter" idx="13"/>
          </p:nvPr>
        </p:nvSpPr>
        <p:spPr>
          <a:xfrm>
            <a:off x="4581525" y="0"/>
            <a:ext cx="7610475" cy="6858000"/>
          </a:xfrm>
          <a:prstGeom prst="rect">
            <a:avLst/>
          </a:prstGeom>
          <a:solidFill>
            <a:schemeClr val="bg2">
              <a:lumMod val="90000"/>
            </a:schemeClr>
          </a:solidFill>
        </p:spPr>
        <p:txBody>
          <a:bodyPr/>
          <a:lstStyle/>
          <a:p>
            <a:endParaRPr lang="nb-NO"/>
          </a:p>
        </p:txBody>
      </p:sp>
      <p:sp>
        <p:nvSpPr>
          <p:cNvPr id="11" name="Plassholder for tekst 10">
            <a:extLst>
              <a:ext uri="{FF2B5EF4-FFF2-40B4-BE49-F238E27FC236}">
                <a16:creationId xmlns:a16="http://schemas.microsoft.com/office/drawing/2014/main" id="{5425F9DA-C8FC-478B-B510-07B33C8D1FCA}"/>
              </a:ext>
            </a:extLst>
          </p:cNvPr>
          <p:cNvSpPr>
            <a:spLocks noGrp="1"/>
          </p:cNvSpPr>
          <p:nvPr>
            <p:ph type="body" sz="quarter" idx="15"/>
          </p:nvPr>
        </p:nvSpPr>
        <p:spPr>
          <a:xfrm>
            <a:off x="12020944" y="0"/>
            <a:ext cx="171055" cy="1310564"/>
          </a:xfrm>
          <a:prstGeom prst="rect">
            <a:avLst/>
          </a:prstGeom>
          <a:solidFill>
            <a:srgbClr val="000000">
              <a:alpha val="50000"/>
            </a:srgbClr>
          </a:solidFill>
        </p:spPr>
        <p:txBody>
          <a:bodyPr vert="vert" wrap="square" lIns="0" tIns="126000" rIns="0" bIns="126000" anchor="ctr">
            <a:noAutofit/>
          </a:bodyPr>
          <a:lstStyle>
            <a:lvl1pPr marL="0" indent="0">
              <a:buNone/>
              <a:defRPr sz="700">
                <a:solidFill>
                  <a:schemeClr val="bg1"/>
                </a:solidFill>
              </a:defRPr>
            </a:lvl1pPr>
          </a:lstStyle>
          <a:p>
            <a:pPr lvl="0"/>
            <a:r>
              <a:rPr lang="nb-NO"/>
              <a:t>Rediger tekststiler i malen</a:t>
            </a:r>
          </a:p>
        </p:txBody>
      </p:sp>
    </p:spTree>
    <p:extLst>
      <p:ext uri="{BB962C8B-B14F-4D97-AF65-F5344CB8AC3E}">
        <p14:creationId xmlns:p14="http://schemas.microsoft.com/office/powerpoint/2010/main" val="3819382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80451B56-CC80-47B1-82AB-62CA7E7445C5}"/>
              </a:ext>
            </a:extLst>
          </p:cNvPr>
          <p:cNvPicPr>
            <a:picLocks noChangeAspect="1"/>
          </p:cNvPicPr>
          <p:nvPr userDrawn="1"/>
        </p:nvPicPr>
        <p:blipFill rotWithShape="1">
          <a:blip r:embed="rId2"/>
          <a:srcRect l="10207" r="15709"/>
          <a:stretch/>
        </p:blipFill>
        <p:spPr>
          <a:xfrm>
            <a:off x="4579716" y="0"/>
            <a:ext cx="7612284" cy="6858000"/>
          </a:xfrm>
          <a:prstGeom prst="rect">
            <a:avLst/>
          </a:prstGeom>
        </p:spPr>
      </p:pic>
      <p:pic>
        <p:nvPicPr>
          <p:cNvPr id="13" name="Picture 12" descr="A picture containing bird&#10;&#10;Description automatically generated">
            <a:extLst>
              <a:ext uri="{FF2B5EF4-FFF2-40B4-BE49-F238E27FC236}">
                <a16:creationId xmlns:a16="http://schemas.microsoft.com/office/drawing/2014/main" id="{457940D5-C945-9049-BB8A-A60BBAEC1C1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EA17AD-0660-3D40-969F-51515FAD01EB}"/>
              </a:ext>
            </a:extLst>
          </p:cNvPr>
          <p:cNvSpPr>
            <a:spLocks noGrp="1"/>
          </p:cNvSpPr>
          <p:nvPr>
            <p:ph type="ctrTitle"/>
          </p:nvPr>
        </p:nvSpPr>
        <p:spPr>
          <a:xfrm>
            <a:off x="343382" y="347241"/>
            <a:ext cx="3881377" cy="3139573"/>
          </a:xfrm>
          <a:prstGeom prst="rect">
            <a:avLst/>
          </a:prstGeom>
        </p:spPr>
        <p:txBody>
          <a:bodyPr anchor="b"/>
          <a:lstStyle>
            <a:lvl1pPr algn="ctr">
              <a:defRPr sz="6000"/>
            </a:lvl1pPr>
          </a:lstStyle>
          <a:p>
            <a:r>
              <a:rPr lang="en-GB"/>
              <a:t>Click to edit Master title style</a:t>
            </a:r>
            <a:endParaRPr lang="nb-NO"/>
          </a:p>
        </p:txBody>
      </p:sp>
      <p:sp>
        <p:nvSpPr>
          <p:cNvPr id="3" name="Subtitle 2">
            <a:extLst>
              <a:ext uri="{FF2B5EF4-FFF2-40B4-BE49-F238E27FC236}">
                <a16:creationId xmlns:a16="http://schemas.microsoft.com/office/drawing/2014/main" id="{E59CD94C-EC0F-AF4F-A393-DD11EDC831C8}"/>
              </a:ext>
            </a:extLst>
          </p:cNvPr>
          <p:cNvSpPr>
            <a:spLocks noGrp="1"/>
          </p:cNvSpPr>
          <p:nvPr>
            <p:ph type="subTitle" idx="1"/>
          </p:nvPr>
        </p:nvSpPr>
        <p:spPr>
          <a:xfrm>
            <a:off x="343382" y="3636762"/>
            <a:ext cx="389295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10" name="TekstSylinder 9">
            <a:extLst>
              <a:ext uri="{FF2B5EF4-FFF2-40B4-BE49-F238E27FC236}">
                <a16:creationId xmlns:a16="http://schemas.microsoft.com/office/drawing/2014/main" id="{6BEE3147-5E00-466F-87F4-282BB78C9433}"/>
              </a:ext>
            </a:extLst>
          </p:cNvPr>
          <p:cNvSpPr txBox="1"/>
          <p:nvPr userDrawn="1"/>
        </p:nvSpPr>
        <p:spPr>
          <a:xfrm rot="5400000">
            <a:off x="11588087" y="403854"/>
            <a:ext cx="1007764" cy="200055"/>
          </a:xfrm>
          <a:prstGeom prst="rect">
            <a:avLst/>
          </a:prstGeom>
          <a:noFill/>
        </p:spPr>
        <p:txBody>
          <a:bodyPr wrap="square" rtlCol="0">
            <a:spAutoFit/>
          </a:bodyPr>
          <a:lstStyle/>
          <a:p>
            <a:r>
              <a:rPr lang="nb-NO" sz="700">
                <a:solidFill>
                  <a:schemeClr val="bg1"/>
                </a:solidFill>
              </a:rPr>
              <a:t>Foto: Line Fjellvær</a:t>
            </a:r>
          </a:p>
        </p:txBody>
      </p:sp>
    </p:spTree>
    <p:extLst>
      <p:ext uri="{BB962C8B-B14F-4D97-AF65-F5344CB8AC3E}">
        <p14:creationId xmlns:p14="http://schemas.microsoft.com/office/powerpoint/2010/main" val="38317780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BBBAA-D8B3-F343-9F67-00C1D109BC2F}"/>
              </a:ext>
            </a:extLst>
          </p:cNvPr>
          <p:cNvSpPr>
            <a:spLocks noGrp="1"/>
          </p:cNvSpPr>
          <p:nvPr>
            <p:ph type="title"/>
          </p:nvPr>
        </p:nvSpPr>
        <p:spPr>
          <a:xfrm>
            <a:off x="838199" y="365125"/>
            <a:ext cx="10967977" cy="1325563"/>
          </a:xfrm>
          <a:prstGeom prst="rect">
            <a:avLst/>
          </a:prstGeom>
        </p:spPr>
        <p:txBody>
          <a:bodyPr/>
          <a:lstStyle/>
          <a:p>
            <a:r>
              <a:rPr lang="en-GB"/>
              <a:t>Click to edit Master title style</a:t>
            </a:r>
            <a:endParaRPr lang="nb-NO"/>
          </a:p>
        </p:txBody>
      </p:sp>
      <p:sp>
        <p:nvSpPr>
          <p:cNvPr id="3" name="Content Placeholder 2">
            <a:extLst>
              <a:ext uri="{FF2B5EF4-FFF2-40B4-BE49-F238E27FC236}">
                <a16:creationId xmlns:a16="http://schemas.microsoft.com/office/drawing/2014/main" id="{A206AF4F-F508-E044-8B94-63627E5B72D2}"/>
              </a:ext>
            </a:extLst>
          </p:cNvPr>
          <p:cNvSpPr>
            <a:spLocks noGrp="1"/>
          </p:cNvSpPr>
          <p:nvPr>
            <p:ph idx="1"/>
          </p:nvPr>
        </p:nvSpPr>
        <p:spPr>
          <a:xfrm>
            <a:off x="838200" y="1825625"/>
            <a:ext cx="10944828" cy="375337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a:extLst>
              <a:ext uri="{FF2B5EF4-FFF2-40B4-BE49-F238E27FC236}">
                <a16:creationId xmlns:a16="http://schemas.microsoft.com/office/drawing/2014/main" id="{2535CDB1-86FA-9C48-A73B-DD76CF3C5300}"/>
              </a:ext>
            </a:extLst>
          </p:cNvPr>
          <p:cNvSpPr>
            <a:spLocks noGrp="1"/>
          </p:cNvSpPr>
          <p:nvPr>
            <p:ph type="dt" sz="half" idx="10"/>
          </p:nvPr>
        </p:nvSpPr>
        <p:spPr>
          <a:xfrm>
            <a:off x="2528104" y="6124856"/>
            <a:ext cx="2743200" cy="365125"/>
          </a:xfrm>
          <a:prstGeom prst="rect">
            <a:avLst/>
          </a:prstGeom>
        </p:spPr>
        <p:txBody>
          <a:bodyPr/>
          <a:lstStyle/>
          <a:p>
            <a:fld id="{C89FB74E-8A15-5049-8A6D-FC145950D291}" type="datetimeFigureOut">
              <a:rPr lang="nb-NO" smtClean="0"/>
              <a:t>04.10.2021</a:t>
            </a:fld>
            <a:endParaRPr lang="nb-NO"/>
          </a:p>
        </p:txBody>
      </p:sp>
      <p:sp>
        <p:nvSpPr>
          <p:cNvPr id="5" name="Footer Placeholder 4">
            <a:extLst>
              <a:ext uri="{FF2B5EF4-FFF2-40B4-BE49-F238E27FC236}">
                <a16:creationId xmlns:a16="http://schemas.microsoft.com/office/drawing/2014/main" id="{4185F4BD-8B8F-F94D-A4DD-F723F33F1593}"/>
              </a:ext>
            </a:extLst>
          </p:cNvPr>
          <p:cNvSpPr>
            <a:spLocks noGrp="1"/>
          </p:cNvSpPr>
          <p:nvPr>
            <p:ph type="ftr" sz="quarter" idx="11"/>
          </p:nvPr>
        </p:nvSpPr>
        <p:spPr>
          <a:xfrm>
            <a:off x="5728504" y="6124856"/>
            <a:ext cx="4114800" cy="365125"/>
          </a:xfrm>
          <a:prstGeom prst="rect">
            <a:avLst/>
          </a:prstGeom>
        </p:spPr>
        <p:txBody>
          <a:bodyPr/>
          <a:lstStyle/>
          <a:p>
            <a:endParaRPr lang="nb-NO"/>
          </a:p>
        </p:txBody>
      </p:sp>
      <p:sp>
        <p:nvSpPr>
          <p:cNvPr id="6" name="Slide Number Placeholder 5">
            <a:extLst>
              <a:ext uri="{FF2B5EF4-FFF2-40B4-BE49-F238E27FC236}">
                <a16:creationId xmlns:a16="http://schemas.microsoft.com/office/drawing/2014/main" id="{9264667A-756A-9346-8775-FA745ABEDC8D}"/>
              </a:ext>
            </a:extLst>
          </p:cNvPr>
          <p:cNvSpPr>
            <a:spLocks noGrp="1"/>
          </p:cNvSpPr>
          <p:nvPr>
            <p:ph type="sldNum" sz="quarter" idx="12"/>
          </p:nvPr>
        </p:nvSpPr>
        <p:spPr>
          <a:xfrm>
            <a:off x="10300504" y="6124856"/>
            <a:ext cx="1464776" cy="365125"/>
          </a:xfrm>
          <a:prstGeom prst="rect">
            <a:avLst/>
          </a:prstGeom>
        </p:spPr>
        <p:txBody>
          <a:bodyPr/>
          <a:lstStyle/>
          <a:p>
            <a:fld id="{8033A922-E2BC-E84F-BB3E-949B0136E69B}" type="slidenum">
              <a:rPr lang="nb-NO" smtClean="0"/>
              <a:t>‹#›</a:t>
            </a:fld>
            <a:endParaRPr lang="nb-NO"/>
          </a:p>
        </p:txBody>
      </p:sp>
    </p:spTree>
    <p:extLst>
      <p:ext uri="{BB962C8B-B14F-4D97-AF65-F5344CB8AC3E}">
        <p14:creationId xmlns:p14="http://schemas.microsoft.com/office/powerpoint/2010/main" val="596876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0C9B7-025E-1747-8874-7B418CE128D9}"/>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nb-NO"/>
          </a:p>
        </p:txBody>
      </p:sp>
      <p:sp>
        <p:nvSpPr>
          <p:cNvPr id="4" name="Content Placeholder 3">
            <a:extLst>
              <a:ext uri="{FF2B5EF4-FFF2-40B4-BE49-F238E27FC236}">
                <a16:creationId xmlns:a16="http://schemas.microsoft.com/office/drawing/2014/main" id="{51F12132-719E-EA47-8A85-C69BFB0113C4}"/>
              </a:ext>
            </a:extLst>
          </p:cNvPr>
          <p:cNvSpPr>
            <a:spLocks noGrp="1"/>
          </p:cNvSpPr>
          <p:nvPr>
            <p:ph sz="half" idx="2"/>
          </p:nvPr>
        </p:nvSpPr>
        <p:spPr>
          <a:xfrm>
            <a:off x="839788" y="1847273"/>
            <a:ext cx="5157787" cy="388219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6" name="Content Placeholder 5">
            <a:extLst>
              <a:ext uri="{FF2B5EF4-FFF2-40B4-BE49-F238E27FC236}">
                <a16:creationId xmlns:a16="http://schemas.microsoft.com/office/drawing/2014/main" id="{DC9B42B5-AF9A-FB4A-B320-66FDD9F46B16}"/>
              </a:ext>
            </a:extLst>
          </p:cNvPr>
          <p:cNvSpPr>
            <a:spLocks noGrp="1"/>
          </p:cNvSpPr>
          <p:nvPr>
            <p:ph sz="quarter" idx="4"/>
          </p:nvPr>
        </p:nvSpPr>
        <p:spPr>
          <a:xfrm>
            <a:off x="6172200" y="1847273"/>
            <a:ext cx="5183188" cy="3882195"/>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7" name="Date Placeholder 6">
            <a:extLst>
              <a:ext uri="{FF2B5EF4-FFF2-40B4-BE49-F238E27FC236}">
                <a16:creationId xmlns:a16="http://schemas.microsoft.com/office/drawing/2014/main" id="{CA40B7A3-6C26-9B47-95D4-E66847B2A121}"/>
              </a:ext>
            </a:extLst>
          </p:cNvPr>
          <p:cNvSpPr>
            <a:spLocks noGrp="1"/>
          </p:cNvSpPr>
          <p:nvPr>
            <p:ph type="dt" sz="half" idx="10"/>
          </p:nvPr>
        </p:nvSpPr>
        <p:spPr>
          <a:xfrm>
            <a:off x="3981690" y="6148005"/>
            <a:ext cx="1347487" cy="365125"/>
          </a:xfrm>
          <a:prstGeom prst="rect">
            <a:avLst/>
          </a:prstGeom>
        </p:spPr>
        <p:txBody>
          <a:bodyPr/>
          <a:lstStyle/>
          <a:p>
            <a:fld id="{C89FB74E-8A15-5049-8A6D-FC145950D291}" type="datetimeFigureOut">
              <a:rPr lang="nb-NO" smtClean="0"/>
              <a:t>04.10.2021</a:t>
            </a:fld>
            <a:endParaRPr lang="nb-NO"/>
          </a:p>
        </p:txBody>
      </p:sp>
      <p:sp>
        <p:nvSpPr>
          <p:cNvPr id="8" name="Footer Placeholder 7">
            <a:extLst>
              <a:ext uri="{FF2B5EF4-FFF2-40B4-BE49-F238E27FC236}">
                <a16:creationId xmlns:a16="http://schemas.microsoft.com/office/drawing/2014/main" id="{65D3594F-E666-424E-92BB-475BB7DDE60D}"/>
              </a:ext>
            </a:extLst>
          </p:cNvPr>
          <p:cNvSpPr>
            <a:spLocks noGrp="1"/>
          </p:cNvSpPr>
          <p:nvPr>
            <p:ph type="ftr" sz="quarter" idx="11"/>
          </p:nvPr>
        </p:nvSpPr>
        <p:spPr>
          <a:xfrm>
            <a:off x="5786378" y="6148005"/>
            <a:ext cx="4114800" cy="365125"/>
          </a:xfrm>
          <a:prstGeom prst="rect">
            <a:avLst/>
          </a:prstGeom>
        </p:spPr>
        <p:txBody>
          <a:bodyPr/>
          <a:lstStyle/>
          <a:p>
            <a:endParaRPr lang="nb-NO"/>
          </a:p>
        </p:txBody>
      </p:sp>
      <p:sp>
        <p:nvSpPr>
          <p:cNvPr id="9" name="Slide Number Placeholder 8">
            <a:extLst>
              <a:ext uri="{FF2B5EF4-FFF2-40B4-BE49-F238E27FC236}">
                <a16:creationId xmlns:a16="http://schemas.microsoft.com/office/drawing/2014/main" id="{980CE8A3-5F5B-214F-B29B-05AACA2FCB8B}"/>
              </a:ext>
            </a:extLst>
          </p:cNvPr>
          <p:cNvSpPr>
            <a:spLocks noGrp="1"/>
          </p:cNvSpPr>
          <p:nvPr>
            <p:ph type="sldNum" sz="quarter" idx="12"/>
          </p:nvPr>
        </p:nvSpPr>
        <p:spPr>
          <a:xfrm>
            <a:off x="10358378" y="6148005"/>
            <a:ext cx="1401500" cy="365125"/>
          </a:xfrm>
          <a:prstGeom prst="rect">
            <a:avLst/>
          </a:prstGeom>
        </p:spPr>
        <p:txBody>
          <a:bodyPr/>
          <a:lstStyle/>
          <a:p>
            <a:fld id="{8033A922-E2BC-E84F-BB3E-949B0136E69B}" type="slidenum">
              <a:rPr lang="nb-NO" smtClean="0"/>
              <a:t>‹#›</a:t>
            </a:fld>
            <a:endParaRPr lang="nb-NO"/>
          </a:p>
        </p:txBody>
      </p:sp>
    </p:spTree>
    <p:extLst>
      <p:ext uri="{BB962C8B-B14F-4D97-AF65-F5344CB8AC3E}">
        <p14:creationId xmlns:p14="http://schemas.microsoft.com/office/powerpoint/2010/main" val="4763042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lde helside">
    <p:bg>
      <p:bgRef idx="1001">
        <a:schemeClr val="bg2"/>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2E2414-B4FD-4D48-8E87-F8DF96934D82}"/>
              </a:ext>
            </a:extLst>
          </p:cNvPr>
          <p:cNvSpPr>
            <a:spLocks noGrp="1"/>
          </p:cNvSpPr>
          <p:nvPr>
            <p:ph type="dt" sz="half" idx="10"/>
          </p:nvPr>
        </p:nvSpPr>
        <p:spPr>
          <a:xfrm>
            <a:off x="3808070" y="6136431"/>
            <a:ext cx="1671577" cy="365125"/>
          </a:xfrm>
          <a:prstGeom prst="rect">
            <a:avLst/>
          </a:prstGeom>
        </p:spPr>
        <p:txBody>
          <a:bodyPr/>
          <a:lstStyle/>
          <a:p>
            <a:fld id="{C89FB74E-8A15-5049-8A6D-FC145950D291}" type="datetimeFigureOut">
              <a:rPr lang="nb-NO" smtClean="0"/>
              <a:t>04.10.2021</a:t>
            </a:fld>
            <a:endParaRPr lang="nb-NO"/>
          </a:p>
        </p:txBody>
      </p:sp>
      <p:sp>
        <p:nvSpPr>
          <p:cNvPr id="4" name="Footer Placeholder 3">
            <a:extLst>
              <a:ext uri="{FF2B5EF4-FFF2-40B4-BE49-F238E27FC236}">
                <a16:creationId xmlns:a16="http://schemas.microsoft.com/office/drawing/2014/main" id="{2F00EAEE-73F2-D540-BC31-BD5417066119}"/>
              </a:ext>
            </a:extLst>
          </p:cNvPr>
          <p:cNvSpPr>
            <a:spLocks noGrp="1"/>
          </p:cNvSpPr>
          <p:nvPr>
            <p:ph type="ftr" sz="quarter" idx="11"/>
          </p:nvPr>
        </p:nvSpPr>
        <p:spPr>
          <a:xfrm>
            <a:off x="5936848" y="6136431"/>
            <a:ext cx="4114800" cy="365125"/>
          </a:xfrm>
          <a:prstGeom prst="rect">
            <a:avLst/>
          </a:prstGeom>
        </p:spPr>
        <p:txBody>
          <a:bodyPr/>
          <a:lstStyle/>
          <a:p>
            <a:endParaRPr lang="nb-NO"/>
          </a:p>
        </p:txBody>
      </p:sp>
      <p:sp>
        <p:nvSpPr>
          <p:cNvPr id="5" name="Slide Number Placeholder 4">
            <a:extLst>
              <a:ext uri="{FF2B5EF4-FFF2-40B4-BE49-F238E27FC236}">
                <a16:creationId xmlns:a16="http://schemas.microsoft.com/office/drawing/2014/main" id="{0A8D32C1-6A42-5849-AAE0-0FAA656CA2D7}"/>
              </a:ext>
            </a:extLst>
          </p:cNvPr>
          <p:cNvSpPr>
            <a:spLocks noGrp="1"/>
          </p:cNvSpPr>
          <p:nvPr>
            <p:ph type="sldNum" sz="quarter" idx="12"/>
          </p:nvPr>
        </p:nvSpPr>
        <p:spPr>
          <a:xfrm>
            <a:off x="10508848" y="6136431"/>
            <a:ext cx="1274180" cy="365125"/>
          </a:xfrm>
          <a:prstGeom prst="rect">
            <a:avLst/>
          </a:prstGeom>
        </p:spPr>
        <p:txBody>
          <a:bodyPr/>
          <a:lstStyle/>
          <a:p>
            <a:fld id="{8033A922-E2BC-E84F-BB3E-949B0136E69B}" type="slidenum">
              <a:rPr lang="nb-NO" smtClean="0"/>
              <a:t>‹#›</a:t>
            </a:fld>
            <a:endParaRPr lang="nb-NO"/>
          </a:p>
        </p:txBody>
      </p:sp>
      <p:sp>
        <p:nvSpPr>
          <p:cNvPr id="6" name="Plassholder for bilde 5">
            <a:extLst>
              <a:ext uri="{FF2B5EF4-FFF2-40B4-BE49-F238E27FC236}">
                <a16:creationId xmlns:a16="http://schemas.microsoft.com/office/drawing/2014/main" id="{184A8144-4228-46C0-BD3D-CBE956A6DC89}"/>
              </a:ext>
            </a:extLst>
          </p:cNvPr>
          <p:cNvSpPr>
            <a:spLocks noGrp="1"/>
          </p:cNvSpPr>
          <p:nvPr>
            <p:ph type="pic" sz="quarter" idx="13"/>
          </p:nvPr>
        </p:nvSpPr>
        <p:spPr>
          <a:xfrm>
            <a:off x="0" y="212725"/>
            <a:ext cx="12192000" cy="5754688"/>
          </a:xfrm>
          <a:prstGeom prst="rect">
            <a:avLst/>
          </a:prstGeom>
          <a:solidFill>
            <a:schemeClr val="bg2">
              <a:lumMod val="90000"/>
            </a:schemeClr>
          </a:solidFill>
        </p:spPr>
        <p:txBody>
          <a:bodyPr/>
          <a:lstStyle/>
          <a:p>
            <a:endParaRPr lang="nb-NO"/>
          </a:p>
        </p:txBody>
      </p:sp>
      <p:sp>
        <p:nvSpPr>
          <p:cNvPr id="8" name="Plassholder for tekst 10">
            <a:extLst>
              <a:ext uri="{FF2B5EF4-FFF2-40B4-BE49-F238E27FC236}">
                <a16:creationId xmlns:a16="http://schemas.microsoft.com/office/drawing/2014/main" id="{4B81E643-85B8-4DB1-929D-B57EED53ACE4}"/>
              </a:ext>
            </a:extLst>
          </p:cNvPr>
          <p:cNvSpPr>
            <a:spLocks noGrp="1"/>
          </p:cNvSpPr>
          <p:nvPr>
            <p:ph type="body" sz="quarter" idx="15"/>
          </p:nvPr>
        </p:nvSpPr>
        <p:spPr>
          <a:xfrm>
            <a:off x="12020944" y="221673"/>
            <a:ext cx="171055" cy="1310564"/>
          </a:xfrm>
          <a:prstGeom prst="rect">
            <a:avLst/>
          </a:prstGeom>
          <a:solidFill>
            <a:srgbClr val="000000">
              <a:alpha val="50000"/>
            </a:srgbClr>
          </a:solidFill>
        </p:spPr>
        <p:txBody>
          <a:bodyPr vert="vert" wrap="square" lIns="0" tIns="126000" rIns="0" bIns="126000" anchor="ctr">
            <a:noAutofit/>
          </a:bodyPr>
          <a:lstStyle>
            <a:lvl1pPr marL="0" indent="0">
              <a:buNone/>
              <a:defRPr sz="700">
                <a:solidFill>
                  <a:schemeClr val="bg1"/>
                </a:solidFill>
              </a:defRPr>
            </a:lvl1pPr>
          </a:lstStyle>
          <a:p>
            <a:pPr lvl="0"/>
            <a:r>
              <a:rPr lang="nb-NO"/>
              <a:t>Rediger tekststiler i malen</a:t>
            </a:r>
          </a:p>
        </p:txBody>
      </p:sp>
    </p:spTree>
    <p:extLst>
      <p:ext uri="{BB962C8B-B14F-4D97-AF65-F5344CB8AC3E}">
        <p14:creationId xmlns:p14="http://schemas.microsoft.com/office/powerpoint/2010/main" val="395004425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2545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D18892C8-A34B-6743-A1E9-B62999C9A49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281DB52A-5FBE-4D4E-BBDE-06E5F8DAE124}"/>
              </a:ext>
            </a:extLst>
          </p:cNvPr>
          <p:cNvSpPr>
            <a:spLocks noGrp="1"/>
          </p:cNvSpPr>
          <p:nvPr>
            <p:ph type="dt" sz="half" idx="10"/>
          </p:nvPr>
        </p:nvSpPr>
        <p:spPr>
          <a:xfrm>
            <a:off x="2619736" y="6009109"/>
            <a:ext cx="1930400" cy="365125"/>
          </a:xfrm>
          <a:prstGeom prst="rect">
            <a:avLst/>
          </a:prstGeom>
        </p:spPr>
        <p:txBody>
          <a:bodyPr/>
          <a:lstStyle/>
          <a:p>
            <a:fld id="{C89FB74E-8A15-5049-8A6D-FC145950D291}" type="datetimeFigureOut">
              <a:rPr lang="nb-NO" smtClean="0"/>
              <a:t>04.10.2021</a:t>
            </a:fld>
            <a:endParaRPr lang="nb-NO"/>
          </a:p>
        </p:txBody>
      </p:sp>
      <p:sp>
        <p:nvSpPr>
          <p:cNvPr id="5" name="Footer Placeholder 4">
            <a:extLst>
              <a:ext uri="{FF2B5EF4-FFF2-40B4-BE49-F238E27FC236}">
                <a16:creationId xmlns:a16="http://schemas.microsoft.com/office/drawing/2014/main" id="{0AD316AB-BF3F-6349-B974-86319AD20D3E}"/>
              </a:ext>
            </a:extLst>
          </p:cNvPr>
          <p:cNvSpPr>
            <a:spLocks noGrp="1"/>
          </p:cNvSpPr>
          <p:nvPr>
            <p:ph type="ftr" sz="quarter" idx="11"/>
          </p:nvPr>
        </p:nvSpPr>
        <p:spPr>
          <a:xfrm>
            <a:off x="4975183" y="6020684"/>
            <a:ext cx="2895600" cy="365125"/>
          </a:xfrm>
          <a:prstGeom prst="rect">
            <a:avLst/>
          </a:prstGeom>
        </p:spPr>
        <p:txBody>
          <a:bodyPr/>
          <a:lstStyle/>
          <a:p>
            <a:endParaRPr lang="nb-NO"/>
          </a:p>
        </p:txBody>
      </p:sp>
      <p:sp>
        <p:nvSpPr>
          <p:cNvPr id="6" name="Slide Number Placeholder 5">
            <a:extLst>
              <a:ext uri="{FF2B5EF4-FFF2-40B4-BE49-F238E27FC236}">
                <a16:creationId xmlns:a16="http://schemas.microsoft.com/office/drawing/2014/main" id="{AD9829F9-6D03-6747-BB18-C038A981941C}"/>
              </a:ext>
            </a:extLst>
          </p:cNvPr>
          <p:cNvSpPr>
            <a:spLocks noGrp="1"/>
          </p:cNvSpPr>
          <p:nvPr>
            <p:ph type="sldNum" sz="quarter" idx="12"/>
          </p:nvPr>
        </p:nvSpPr>
        <p:spPr>
          <a:xfrm>
            <a:off x="8264323" y="6009109"/>
            <a:ext cx="1303438" cy="365125"/>
          </a:xfrm>
          <a:prstGeom prst="rect">
            <a:avLst/>
          </a:prstGeom>
        </p:spPr>
        <p:txBody>
          <a:bodyPr/>
          <a:lstStyle/>
          <a:p>
            <a:fld id="{8033A922-E2BC-E84F-BB3E-949B0136E69B}" type="slidenum">
              <a:rPr lang="nb-NO" smtClean="0"/>
              <a:t>‹#›</a:t>
            </a:fld>
            <a:endParaRPr lang="nb-NO"/>
          </a:p>
        </p:txBody>
      </p:sp>
      <p:sp>
        <p:nvSpPr>
          <p:cNvPr id="7" name="Rektangel 6">
            <a:extLst>
              <a:ext uri="{FF2B5EF4-FFF2-40B4-BE49-F238E27FC236}">
                <a16:creationId xmlns:a16="http://schemas.microsoft.com/office/drawing/2014/main" id="{A54BDD5C-EFC3-47B4-8AE9-E98E670ABEEC}"/>
              </a:ext>
            </a:extLst>
          </p:cNvPr>
          <p:cNvSpPr/>
          <p:nvPr userDrawn="1"/>
        </p:nvSpPr>
        <p:spPr>
          <a:xfrm>
            <a:off x="189346" y="177800"/>
            <a:ext cx="11813309" cy="65024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b-NO"/>
          </a:p>
        </p:txBody>
      </p:sp>
    </p:spTree>
    <p:extLst>
      <p:ext uri="{BB962C8B-B14F-4D97-AF65-F5344CB8AC3E}">
        <p14:creationId xmlns:p14="http://schemas.microsoft.com/office/powerpoint/2010/main" val="37538258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E3541A5C-D73A-4D3C-A2EA-A868E34A9E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0"/>
            <a:ext cx="12194381" cy="6858000"/>
          </a:xfrm>
          <a:prstGeom prst="rect">
            <a:avLst/>
          </a:prstGeom>
        </p:spPr>
      </p:pic>
      <p:sp>
        <p:nvSpPr>
          <p:cNvPr id="2" name="Title 1"/>
          <p:cNvSpPr>
            <a:spLocks noGrp="1"/>
          </p:cNvSpPr>
          <p:nvPr>
            <p:ph type="ctrTitle"/>
          </p:nvPr>
        </p:nvSpPr>
        <p:spPr>
          <a:xfrm>
            <a:off x="2043657" y="1933655"/>
            <a:ext cx="8911036" cy="1415772"/>
          </a:xfrm>
        </p:spPr>
        <p:txBody>
          <a:bodyPr anchor="b">
            <a:noAutofit/>
          </a:bodyPr>
          <a:lstStyle>
            <a:lvl1pPr algn="l">
              <a:defRPr sz="4600">
                <a:solidFill>
                  <a:schemeClr val="bg1"/>
                </a:solidFill>
              </a:defRPr>
            </a:lvl1pPr>
          </a:lstStyle>
          <a:p>
            <a:r>
              <a:rPr lang="nb-NO"/>
              <a:t>Klikk for å redigere tittelstil</a:t>
            </a:r>
            <a:endParaRPr lang="en-US" dirty="0"/>
          </a:p>
        </p:txBody>
      </p:sp>
      <p:sp>
        <p:nvSpPr>
          <p:cNvPr id="3" name="Subtitle 2"/>
          <p:cNvSpPr>
            <a:spLocks noGrp="1"/>
          </p:cNvSpPr>
          <p:nvPr>
            <p:ph type="subTitle" idx="1"/>
          </p:nvPr>
        </p:nvSpPr>
        <p:spPr>
          <a:xfrm>
            <a:off x="2043657" y="3554106"/>
            <a:ext cx="8911036" cy="369268"/>
          </a:xfrm>
        </p:spPr>
        <p:txBody>
          <a:bodyPr>
            <a:noAutofit/>
          </a:bodyPr>
          <a:lstStyle>
            <a:lvl1pPr marL="0" indent="0" algn="l">
              <a:buNone/>
              <a:defRPr sz="2351">
                <a:solidFill>
                  <a:schemeClr val="bg1"/>
                </a:solidFill>
              </a:defRPr>
            </a:lvl1pPr>
            <a:lvl2pPr marL="457098" indent="0" algn="ctr">
              <a:buNone/>
              <a:defRPr sz="2000"/>
            </a:lvl2pPr>
            <a:lvl3pPr marL="914194" indent="0" algn="ctr">
              <a:buNone/>
              <a:defRPr sz="1800"/>
            </a:lvl3pPr>
            <a:lvl4pPr marL="1371292" indent="0" algn="ctr">
              <a:buNone/>
              <a:defRPr sz="1600"/>
            </a:lvl4pPr>
            <a:lvl5pPr marL="1828389" indent="0" algn="ctr">
              <a:buNone/>
              <a:defRPr sz="1600"/>
            </a:lvl5pPr>
            <a:lvl6pPr marL="2285486" indent="0" algn="ctr">
              <a:buNone/>
              <a:defRPr sz="1600"/>
            </a:lvl6pPr>
            <a:lvl7pPr marL="2742583" indent="0" algn="ctr">
              <a:buNone/>
              <a:defRPr sz="1600"/>
            </a:lvl7pPr>
            <a:lvl8pPr marL="3199680" indent="0" algn="ctr">
              <a:buNone/>
              <a:defRPr sz="1600"/>
            </a:lvl8pPr>
            <a:lvl9pPr marL="3656778" indent="0" algn="ctr">
              <a:buNone/>
              <a:defRPr sz="1600"/>
            </a:lvl9pPr>
          </a:lstStyle>
          <a:p>
            <a:r>
              <a:rPr lang="nb-NO"/>
              <a:t>Klikk for å redigere undertittelstil i malen</a:t>
            </a:r>
            <a:endParaRPr lang="en-US" dirty="0"/>
          </a:p>
        </p:txBody>
      </p:sp>
      <p:sp>
        <p:nvSpPr>
          <p:cNvPr id="18" name="Plassholder for tekst 17">
            <a:extLst>
              <a:ext uri="{FF2B5EF4-FFF2-40B4-BE49-F238E27FC236}">
                <a16:creationId xmlns:a16="http://schemas.microsoft.com/office/drawing/2014/main" id="{B0A2E36C-FFB5-4589-A458-55BCD4C07B5F}"/>
              </a:ext>
            </a:extLst>
          </p:cNvPr>
          <p:cNvSpPr>
            <a:spLocks noGrp="1"/>
          </p:cNvSpPr>
          <p:nvPr>
            <p:ph type="body" sz="quarter" idx="10" hasCustomPrompt="1"/>
          </p:nvPr>
        </p:nvSpPr>
        <p:spPr>
          <a:xfrm>
            <a:off x="2043657" y="5716331"/>
            <a:ext cx="4052345" cy="276999"/>
          </a:xfrm>
        </p:spPr>
        <p:txBody>
          <a:bodyPr>
            <a:noAutofit/>
          </a:bodyPr>
          <a:lstStyle>
            <a:lvl1pPr marL="0" indent="0">
              <a:buNone/>
              <a:defRPr sz="1800"/>
            </a:lvl1pPr>
          </a:lstStyle>
          <a:p>
            <a:pPr lvl="0"/>
            <a:r>
              <a:rPr lang="nb-NO" dirty="0"/>
              <a:t>Navn </a:t>
            </a:r>
            <a:r>
              <a:rPr lang="nb-NO" dirty="0" err="1"/>
              <a:t>Navnesen</a:t>
            </a:r>
            <a:endParaRPr lang="nb-NO" dirty="0"/>
          </a:p>
        </p:txBody>
      </p:sp>
      <p:sp>
        <p:nvSpPr>
          <p:cNvPr id="19" name="Plassholder for tekst 17">
            <a:extLst>
              <a:ext uri="{FF2B5EF4-FFF2-40B4-BE49-F238E27FC236}">
                <a16:creationId xmlns:a16="http://schemas.microsoft.com/office/drawing/2014/main" id="{14A6D20B-9DE1-425B-82EB-C0C48B829D89}"/>
              </a:ext>
            </a:extLst>
          </p:cNvPr>
          <p:cNvSpPr>
            <a:spLocks noGrp="1"/>
          </p:cNvSpPr>
          <p:nvPr>
            <p:ph type="body" sz="quarter" idx="11" hasCustomPrompt="1"/>
          </p:nvPr>
        </p:nvSpPr>
        <p:spPr>
          <a:xfrm>
            <a:off x="2043657" y="6042346"/>
            <a:ext cx="4052345" cy="276999"/>
          </a:xfrm>
        </p:spPr>
        <p:txBody>
          <a:bodyPr>
            <a:noAutofit/>
          </a:bodyPr>
          <a:lstStyle>
            <a:lvl1pPr marL="0" indent="0">
              <a:buNone/>
              <a:defRPr sz="1800"/>
            </a:lvl1pPr>
          </a:lstStyle>
          <a:p>
            <a:pPr lvl="0"/>
            <a:r>
              <a:rPr lang="nb-NO" dirty="0"/>
              <a:t>Tittel / stilling</a:t>
            </a:r>
          </a:p>
        </p:txBody>
      </p:sp>
    </p:spTree>
    <p:extLst>
      <p:ext uri="{BB962C8B-B14F-4D97-AF65-F5344CB8AC3E}">
        <p14:creationId xmlns:p14="http://schemas.microsoft.com/office/powerpoint/2010/main" val="676637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1">
    <p:spTree>
      <p:nvGrpSpPr>
        <p:cNvPr id="1" name=""/>
        <p:cNvGrpSpPr/>
        <p:nvPr/>
      </p:nvGrpSpPr>
      <p:grpSpPr>
        <a:xfrm>
          <a:off x="0" y="0"/>
          <a:ext cx="0" cy="0"/>
          <a:chOff x="0" y="0"/>
          <a:chExt cx="0" cy="0"/>
        </a:xfrm>
      </p:grpSpPr>
      <p:sp>
        <p:nvSpPr>
          <p:cNvPr id="11" name="Frihåndsform: figur 10">
            <a:extLst>
              <a:ext uri="{FF2B5EF4-FFF2-40B4-BE49-F238E27FC236}">
                <a16:creationId xmlns:a16="http://schemas.microsoft.com/office/drawing/2014/main" id="{10946091-0A16-4B41-9CB1-804924D92536}"/>
              </a:ext>
            </a:extLst>
          </p:cNvPr>
          <p:cNvSpPr/>
          <p:nvPr userDrawn="1"/>
        </p:nvSpPr>
        <p:spPr>
          <a:xfrm>
            <a:off x="0" y="0"/>
            <a:ext cx="7832507"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a:p>
        </p:txBody>
      </p:sp>
      <p:sp>
        <p:nvSpPr>
          <p:cNvPr id="2" name="Title 1"/>
          <p:cNvSpPr>
            <a:spLocks noGrp="1"/>
          </p:cNvSpPr>
          <p:nvPr>
            <p:ph type="ctrTitle"/>
          </p:nvPr>
        </p:nvSpPr>
        <p:spPr>
          <a:xfrm>
            <a:off x="6947848" y="3573783"/>
            <a:ext cx="4413787" cy="1415772"/>
          </a:xfrm>
        </p:spPr>
        <p:txBody>
          <a:bodyPr anchor="t" anchorCtr="0">
            <a:noAutofit/>
          </a:bodyPr>
          <a:lstStyle>
            <a:lvl1pPr algn="r">
              <a:defRPr sz="4600">
                <a:solidFill>
                  <a:schemeClr val="accent1"/>
                </a:solidFill>
              </a:defRPr>
            </a:lvl1pPr>
          </a:lstStyle>
          <a:p>
            <a:r>
              <a:rPr lang="nb-NO"/>
              <a:t>Klikk for å redigere tittelstil</a:t>
            </a:r>
            <a:endParaRPr lang="en-US" dirty="0"/>
          </a:p>
        </p:txBody>
      </p:sp>
      <p:sp>
        <p:nvSpPr>
          <p:cNvPr id="3" name="Subtitle 2"/>
          <p:cNvSpPr>
            <a:spLocks noGrp="1"/>
          </p:cNvSpPr>
          <p:nvPr>
            <p:ph type="subTitle" idx="1"/>
          </p:nvPr>
        </p:nvSpPr>
        <p:spPr>
          <a:xfrm>
            <a:off x="6947848" y="3054971"/>
            <a:ext cx="4413787" cy="369268"/>
          </a:xfrm>
        </p:spPr>
        <p:txBody>
          <a:bodyPr anchor="b" anchorCtr="0">
            <a:noAutofit/>
          </a:bodyPr>
          <a:lstStyle>
            <a:lvl1pPr marL="0" indent="0" algn="r">
              <a:buNone/>
              <a:defRPr sz="2351">
                <a:solidFill>
                  <a:schemeClr val="tx2"/>
                </a:solidFill>
              </a:defRPr>
            </a:lvl1pPr>
            <a:lvl2pPr marL="457098" indent="0" algn="ctr">
              <a:buNone/>
              <a:defRPr sz="2000"/>
            </a:lvl2pPr>
            <a:lvl3pPr marL="914194" indent="0" algn="ctr">
              <a:buNone/>
              <a:defRPr sz="1800"/>
            </a:lvl3pPr>
            <a:lvl4pPr marL="1371292" indent="0" algn="ctr">
              <a:buNone/>
              <a:defRPr sz="1600"/>
            </a:lvl4pPr>
            <a:lvl5pPr marL="1828389" indent="0" algn="ctr">
              <a:buNone/>
              <a:defRPr sz="1600"/>
            </a:lvl5pPr>
            <a:lvl6pPr marL="2285486" indent="0" algn="ctr">
              <a:buNone/>
              <a:defRPr sz="1600"/>
            </a:lvl6pPr>
            <a:lvl7pPr marL="2742583" indent="0" algn="ctr">
              <a:buNone/>
              <a:defRPr sz="1600"/>
            </a:lvl7pPr>
            <a:lvl8pPr marL="3199680" indent="0" algn="ctr">
              <a:buNone/>
              <a:defRPr sz="1600"/>
            </a:lvl8pPr>
            <a:lvl9pPr marL="3656778" indent="0" algn="ctr">
              <a:buNone/>
              <a:defRPr sz="1600"/>
            </a:lvl9pPr>
          </a:lstStyle>
          <a:p>
            <a:r>
              <a:rPr lang="nb-NO"/>
              <a:t>Klikk for å redigere undertittelstil i malen</a:t>
            </a:r>
            <a:endParaRPr lang="en-US" dirty="0"/>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90428" y="0"/>
            <a:ext cx="1071209" cy="1036979"/>
          </a:xfrm>
          <a:prstGeom prst="rect">
            <a:avLst/>
          </a:prstGeom>
        </p:spPr>
      </p:pic>
      <p:sp>
        <p:nvSpPr>
          <p:cNvPr id="8" name="Plassholder for tekst 17">
            <a:extLst>
              <a:ext uri="{FF2B5EF4-FFF2-40B4-BE49-F238E27FC236}">
                <a16:creationId xmlns:a16="http://schemas.microsoft.com/office/drawing/2014/main" id="{4C243EF3-CD43-4CE7-BB38-F1C827F8DE5E}"/>
              </a:ext>
            </a:extLst>
          </p:cNvPr>
          <p:cNvSpPr>
            <a:spLocks noGrp="1"/>
          </p:cNvSpPr>
          <p:nvPr>
            <p:ph type="body" sz="quarter" idx="16" hasCustomPrompt="1"/>
          </p:nvPr>
        </p:nvSpPr>
        <p:spPr>
          <a:xfrm>
            <a:off x="6947849" y="5715862"/>
            <a:ext cx="4413787" cy="276999"/>
          </a:xfrm>
        </p:spPr>
        <p:txBody>
          <a:bodyPr>
            <a:noAutofit/>
          </a:bodyPr>
          <a:lstStyle>
            <a:lvl1pPr marL="0" indent="0" algn="r">
              <a:buNone/>
              <a:defRPr sz="1800"/>
            </a:lvl1pPr>
          </a:lstStyle>
          <a:p>
            <a:pPr lvl="0"/>
            <a:r>
              <a:rPr lang="nb-NO" dirty="0"/>
              <a:t>Navn </a:t>
            </a:r>
            <a:r>
              <a:rPr lang="nb-NO" dirty="0" err="1"/>
              <a:t>Navnesen</a:t>
            </a:r>
            <a:endParaRPr lang="nb-NO" dirty="0"/>
          </a:p>
        </p:txBody>
      </p:sp>
      <p:sp>
        <p:nvSpPr>
          <p:cNvPr id="10" name="Plassholder for tekst 17">
            <a:extLst>
              <a:ext uri="{FF2B5EF4-FFF2-40B4-BE49-F238E27FC236}">
                <a16:creationId xmlns:a16="http://schemas.microsoft.com/office/drawing/2014/main" id="{A8714644-77B6-45E1-BCE5-37F9FAF49146}"/>
              </a:ext>
            </a:extLst>
          </p:cNvPr>
          <p:cNvSpPr>
            <a:spLocks noGrp="1"/>
          </p:cNvSpPr>
          <p:nvPr>
            <p:ph type="body" sz="quarter" idx="11" hasCustomPrompt="1"/>
          </p:nvPr>
        </p:nvSpPr>
        <p:spPr>
          <a:xfrm>
            <a:off x="6947849" y="6041875"/>
            <a:ext cx="4413787" cy="276999"/>
          </a:xfrm>
        </p:spPr>
        <p:txBody>
          <a:bodyPr>
            <a:noAutofit/>
          </a:bodyPr>
          <a:lstStyle>
            <a:lvl1pPr marL="0" indent="0" algn="r">
              <a:buNone/>
              <a:defRPr sz="1800"/>
            </a:lvl1pPr>
          </a:lstStyle>
          <a:p>
            <a:pPr lvl="0"/>
            <a:r>
              <a:rPr lang="nb-NO" dirty="0"/>
              <a:t>Tittel / stilling</a:t>
            </a:r>
          </a:p>
        </p:txBody>
      </p:sp>
      <p:sp>
        <p:nvSpPr>
          <p:cNvPr id="13" name="TekstSylinder 12">
            <a:extLst>
              <a:ext uri="{FF2B5EF4-FFF2-40B4-BE49-F238E27FC236}">
                <a16:creationId xmlns:a16="http://schemas.microsoft.com/office/drawing/2014/main" id="{9D0B1585-7D54-4100-8ECE-D438FDD1FB9F}"/>
              </a:ext>
            </a:extLst>
          </p:cNvPr>
          <p:cNvSpPr txBox="1"/>
          <p:nvPr userDrawn="1"/>
        </p:nvSpPr>
        <p:spPr>
          <a:xfrm>
            <a:off x="2" y="6686979"/>
            <a:ext cx="1309943" cy="171023"/>
          </a:xfrm>
          <a:prstGeom prst="rect">
            <a:avLst/>
          </a:prstGeom>
          <a:solidFill>
            <a:schemeClr val="tx1">
              <a:alpha val="50000"/>
            </a:schemeClr>
          </a:solidFill>
        </p:spPr>
        <p:txBody>
          <a:bodyPr wrap="square" lIns="126000" tIns="0" rIns="126000" bIns="0" rtlCol="0" anchor="ctr">
            <a:noAutofit/>
          </a:bodyPr>
          <a:lstStyle/>
          <a:p>
            <a:r>
              <a:rPr lang="nb-NO" sz="700" dirty="0">
                <a:solidFill>
                  <a:schemeClr val="bg1"/>
                </a:solidFill>
              </a:rPr>
              <a:t>Foto: Glen </a:t>
            </a:r>
            <a:r>
              <a:rPr lang="nb-NO" sz="700" dirty="0" err="1">
                <a:solidFill>
                  <a:schemeClr val="bg1"/>
                </a:solidFill>
              </a:rPr>
              <a:t>Musk</a:t>
            </a:r>
            <a:endParaRPr lang="nb-NO" sz="700" dirty="0">
              <a:solidFill>
                <a:schemeClr val="bg1"/>
              </a:solidFill>
            </a:endParaRPr>
          </a:p>
        </p:txBody>
      </p:sp>
    </p:spTree>
    <p:extLst>
      <p:ext uri="{BB962C8B-B14F-4D97-AF65-F5344CB8AC3E}">
        <p14:creationId xmlns:p14="http://schemas.microsoft.com/office/powerpoint/2010/main" val="2551479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2">
    <p:spTree>
      <p:nvGrpSpPr>
        <p:cNvPr id="1" name=""/>
        <p:cNvGrpSpPr/>
        <p:nvPr/>
      </p:nvGrpSpPr>
      <p:grpSpPr>
        <a:xfrm>
          <a:off x="0" y="0"/>
          <a:ext cx="0" cy="0"/>
          <a:chOff x="0" y="0"/>
          <a:chExt cx="0" cy="0"/>
        </a:xfrm>
      </p:grpSpPr>
      <p:sp>
        <p:nvSpPr>
          <p:cNvPr id="11" name="Frihåndsform: figur 10">
            <a:extLst>
              <a:ext uri="{FF2B5EF4-FFF2-40B4-BE49-F238E27FC236}">
                <a16:creationId xmlns:a16="http://schemas.microsoft.com/office/drawing/2014/main" id="{10946091-0A16-4B41-9CB1-804924D92536}"/>
              </a:ext>
            </a:extLst>
          </p:cNvPr>
          <p:cNvSpPr/>
          <p:nvPr userDrawn="1"/>
        </p:nvSpPr>
        <p:spPr>
          <a:xfrm>
            <a:off x="0" y="0"/>
            <a:ext cx="7832507"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90428" y="0"/>
            <a:ext cx="1071209" cy="1036979"/>
          </a:xfrm>
          <a:prstGeom prst="rect">
            <a:avLst/>
          </a:prstGeom>
        </p:spPr>
      </p:pic>
      <p:sp>
        <p:nvSpPr>
          <p:cNvPr id="13" name="TekstSylinder 12">
            <a:extLst>
              <a:ext uri="{FF2B5EF4-FFF2-40B4-BE49-F238E27FC236}">
                <a16:creationId xmlns:a16="http://schemas.microsoft.com/office/drawing/2014/main" id="{9D0B1585-7D54-4100-8ECE-D438FDD1FB9F}"/>
              </a:ext>
            </a:extLst>
          </p:cNvPr>
          <p:cNvSpPr txBox="1"/>
          <p:nvPr userDrawn="1"/>
        </p:nvSpPr>
        <p:spPr>
          <a:xfrm>
            <a:off x="2" y="6686979"/>
            <a:ext cx="1309943" cy="171023"/>
          </a:xfrm>
          <a:prstGeom prst="rect">
            <a:avLst/>
          </a:prstGeom>
          <a:solidFill>
            <a:schemeClr val="tx1">
              <a:alpha val="50000"/>
            </a:schemeClr>
          </a:solidFill>
        </p:spPr>
        <p:txBody>
          <a:bodyPr wrap="square" lIns="126000" tIns="0" rIns="126000" bIns="0" rtlCol="0" anchor="ctr">
            <a:noAutofit/>
          </a:bodyPr>
          <a:lstStyle/>
          <a:p>
            <a:r>
              <a:rPr lang="nb-NO" sz="700" dirty="0">
                <a:solidFill>
                  <a:schemeClr val="bg1"/>
                </a:solidFill>
              </a:rPr>
              <a:t>Foto: Øyvind </a:t>
            </a:r>
            <a:r>
              <a:rPr lang="nb-NO" sz="700" dirty="0" err="1">
                <a:solidFill>
                  <a:schemeClr val="bg1"/>
                </a:solidFill>
              </a:rPr>
              <a:t>Angard</a:t>
            </a:r>
            <a:endParaRPr lang="nb-NO" sz="700" dirty="0">
              <a:solidFill>
                <a:schemeClr val="bg1"/>
              </a:solidFill>
            </a:endParaRPr>
          </a:p>
        </p:txBody>
      </p:sp>
      <p:sp>
        <p:nvSpPr>
          <p:cNvPr id="9" name="Title 1">
            <a:extLst>
              <a:ext uri="{FF2B5EF4-FFF2-40B4-BE49-F238E27FC236}">
                <a16:creationId xmlns:a16="http://schemas.microsoft.com/office/drawing/2014/main" id="{E1273BFC-2EEF-41BC-B461-06610538159E}"/>
              </a:ext>
            </a:extLst>
          </p:cNvPr>
          <p:cNvSpPr>
            <a:spLocks noGrp="1"/>
          </p:cNvSpPr>
          <p:nvPr>
            <p:ph type="ctrTitle"/>
          </p:nvPr>
        </p:nvSpPr>
        <p:spPr>
          <a:xfrm>
            <a:off x="6947848" y="3573783"/>
            <a:ext cx="4413787" cy="1415772"/>
          </a:xfrm>
        </p:spPr>
        <p:txBody>
          <a:bodyPr anchor="t" anchorCtr="0">
            <a:noAutofit/>
          </a:bodyPr>
          <a:lstStyle>
            <a:lvl1pPr algn="r">
              <a:defRPr sz="4600">
                <a:solidFill>
                  <a:schemeClr val="accent1"/>
                </a:solidFill>
              </a:defRPr>
            </a:lvl1pPr>
          </a:lstStyle>
          <a:p>
            <a:r>
              <a:rPr lang="nb-NO"/>
              <a:t>Klikk for å redigere tittelstil</a:t>
            </a:r>
            <a:endParaRPr lang="en-US" dirty="0"/>
          </a:p>
        </p:txBody>
      </p:sp>
      <p:sp>
        <p:nvSpPr>
          <p:cNvPr id="12" name="Subtitle 2">
            <a:extLst>
              <a:ext uri="{FF2B5EF4-FFF2-40B4-BE49-F238E27FC236}">
                <a16:creationId xmlns:a16="http://schemas.microsoft.com/office/drawing/2014/main" id="{F8281495-63DA-4B3C-942C-5FBC0F0C04AB}"/>
              </a:ext>
            </a:extLst>
          </p:cNvPr>
          <p:cNvSpPr>
            <a:spLocks noGrp="1"/>
          </p:cNvSpPr>
          <p:nvPr>
            <p:ph type="subTitle" idx="1"/>
          </p:nvPr>
        </p:nvSpPr>
        <p:spPr>
          <a:xfrm>
            <a:off x="6947848" y="3054971"/>
            <a:ext cx="4413787" cy="369268"/>
          </a:xfrm>
        </p:spPr>
        <p:txBody>
          <a:bodyPr anchor="b" anchorCtr="0">
            <a:noAutofit/>
          </a:bodyPr>
          <a:lstStyle>
            <a:lvl1pPr marL="0" indent="0" algn="r">
              <a:buNone/>
              <a:defRPr sz="2351">
                <a:solidFill>
                  <a:schemeClr val="tx2"/>
                </a:solidFill>
              </a:defRPr>
            </a:lvl1pPr>
            <a:lvl2pPr marL="457098" indent="0" algn="ctr">
              <a:buNone/>
              <a:defRPr sz="2000"/>
            </a:lvl2pPr>
            <a:lvl3pPr marL="914194" indent="0" algn="ctr">
              <a:buNone/>
              <a:defRPr sz="1800"/>
            </a:lvl3pPr>
            <a:lvl4pPr marL="1371292" indent="0" algn="ctr">
              <a:buNone/>
              <a:defRPr sz="1600"/>
            </a:lvl4pPr>
            <a:lvl5pPr marL="1828389" indent="0" algn="ctr">
              <a:buNone/>
              <a:defRPr sz="1600"/>
            </a:lvl5pPr>
            <a:lvl6pPr marL="2285486" indent="0" algn="ctr">
              <a:buNone/>
              <a:defRPr sz="1600"/>
            </a:lvl6pPr>
            <a:lvl7pPr marL="2742583" indent="0" algn="ctr">
              <a:buNone/>
              <a:defRPr sz="1600"/>
            </a:lvl7pPr>
            <a:lvl8pPr marL="3199680" indent="0" algn="ctr">
              <a:buNone/>
              <a:defRPr sz="1600"/>
            </a:lvl8pPr>
            <a:lvl9pPr marL="3656778" indent="0" algn="ctr">
              <a:buNone/>
              <a:defRPr sz="1600"/>
            </a:lvl9pPr>
          </a:lstStyle>
          <a:p>
            <a:r>
              <a:rPr lang="nb-NO"/>
              <a:t>Klikk for å redigere undertittelstil i malen</a:t>
            </a:r>
            <a:endParaRPr lang="en-US" dirty="0"/>
          </a:p>
        </p:txBody>
      </p:sp>
      <p:sp>
        <p:nvSpPr>
          <p:cNvPr id="14" name="Plassholder for tekst 17">
            <a:extLst>
              <a:ext uri="{FF2B5EF4-FFF2-40B4-BE49-F238E27FC236}">
                <a16:creationId xmlns:a16="http://schemas.microsoft.com/office/drawing/2014/main" id="{736463B5-6350-49DD-AFBD-864621569E0B}"/>
              </a:ext>
            </a:extLst>
          </p:cNvPr>
          <p:cNvSpPr>
            <a:spLocks noGrp="1"/>
          </p:cNvSpPr>
          <p:nvPr>
            <p:ph type="body" sz="quarter" idx="16" hasCustomPrompt="1"/>
          </p:nvPr>
        </p:nvSpPr>
        <p:spPr>
          <a:xfrm>
            <a:off x="6947849" y="5715862"/>
            <a:ext cx="4413787" cy="276999"/>
          </a:xfrm>
        </p:spPr>
        <p:txBody>
          <a:bodyPr>
            <a:noAutofit/>
          </a:bodyPr>
          <a:lstStyle>
            <a:lvl1pPr marL="0" indent="0" algn="r">
              <a:buNone/>
              <a:defRPr sz="1800"/>
            </a:lvl1pPr>
          </a:lstStyle>
          <a:p>
            <a:pPr lvl="0"/>
            <a:r>
              <a:rPr lang="nb-NO" dirty="0"/>
              <a:t>Navn </a:t>
            </a:r>
            <a:r>
              <a:rPr lang="nb-NO" dirty="0" err="1"/>
              <a:t>Navnesen</a:t>
            </a:r>
            <a:endParaRPr lang="nb-NO" dirty="0"/>
          </a:p>
        </p:txBody>
      </p:sp>
      <p:sp>
        <p:nvSpPr>
          <p:cNvPr id="15" name="Plassholder for tekst 17">
            <a:extLst>
              <a:ext uri="{FF2B5EF4-FFF2-40B4-BE49-F238E27FC236}">
                <a16:creationId xmlns:a16="http://schemas.microsoft.com/office/drawing/2014/main" id="{8742E642-EA84-4DFE-A484-15316BCB10C3}"/>
              </a:ext>
            </a:extLst>
          </p:cNvPr>
          <p:cNvSpPr>
            <a:spLocks noGrp="1"/>
          </p:cNvSpPr>
          <p:nvPr>
            <p:ph type="body" sz="quarter" idx="11" hasCustomPrompt="1"/>
          </p:nvPr>
        </p:nvSpPr>
        <p:spPr>
          <a:xfrm>
            <a:off x="6947849" y="6041875"/>
            <a:ext cx="4413787" cy="276999"/>
          </a:xfrm>
        </p:spPr>
        <p:txBody>
          <a:bodyPr>
            <a:noAutofit/>
          </a:bodyPr>
          <a:lstStyle>
            <a:lvl1pPr marL="0" indent="0" algn="r">
              <a:buNone/>
              <a:defRPr sz="1800"/>
            </a:lvl1pPr>
          </a:lstStyle>
          <a:p>
            <a:pPr lvl="0"/>
            <a:r>
              <a:rPr lang="nb-NO" dirty="0"/>
              <a:t>Tittel / stilling</a:t>
            </a:r>
          </a:p>
        </p:txBody>
      </p:sp>
    </p:spTree>
    <p:extLst>
      <p:ext uri="{BB962C8B-B14F-4D97-AF65-F5344CB8AC3E}">
        <p14:creationId xmlns:p14="http://schemas.microsoft.com/office/powerpoint/2010/main" val="30979357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10/4/2021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213951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3">
    <p:spTree>
      <p:nvGrpSpPr>
        <p:cNvPr id="1" name=""/>
        <p:cNvGrpSpPr/>
        <p:nvPr/>
      </p:nvGrpSpPr>
      <p:grpSpPr>
        <a:xfrm>
          <a:off x="0" y="0"/>
          <a:ext cx="0" cy="0"/>
          <a:chOff x="0" y="0"/>
          <a:chExt cx="0" cy="0"/>
        </a:xfrm>
      </p:grpSpPr>
      <p:sp>
        <p:nvSpPr>
          <p:cNvPr id="9" name="Frihåndsform: figur 8">
            <a:extLst>
              <a:ext uri="{FF2B5EF4-FFF2-40B4-BE49-F238E27FC236}">
                <a16:creationId xmlns:a16="http://schemas.microsoft.com/office/drawing/2014/main" id="{869FF3F5-F50D-4AD9-B5CF-63EBCF440D09}"/>
              </a:ext>
            </a:extLst>
          </p:cNvPr>
          <p:cNvSpPr/>
          <p:nvPr userDrawn="1"/>
        </p:nvSpPr>
        <p:spPr>
          <a:xfrm>
            <a:off x="0" y="0"/>
            <a:ext cx="7832507"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90428" y="0"/>
            <a:ext cx="1071209" cy="1036979"/>
          </a:xfrm>
          <a:prstGeom prst="rect">
            <a:avLst/>
          </a:prstGeom>
        </p:spPr>
      </p:pic>
      <p:sp>
        <p:nvSpPr>
          <p:cNvPr id="13" name="TekstSylinder 12">
            <a:extLst>
              <a:ext uri="{FF2B5EF4-FFF2-40B4-BE49-F238E27FC236}">
                <a16:creationId xmlns:a16="http://schemas.microsoft.com/office/drawing/2014/main" id="{9D0B1585-7D54-4100-8ECE-D438FDD1FB9F}"/>
              </a:ext>
            </a:extLst>
          </p:cNvPr>
          <p:cNvSpPr txBox="1"/>
          <p:nvPr userDrawn="1"/>
        </p:nvSpPr>
        <p:spPr>
          <a:xfrm>
            <a:off x="0" y="6686979"/>
            <a:ext cx="2178051" cy="171023"/>
          </a:xfrm>
          <a:prstGeom prst="rect">
            <a:avLst/>
          </a:prstGeom>
          <a:solidFill>
            <a:schemeClr val="tx1">
              <a:alpha val="50000"/>
            </a:schemeClr>
          </a:solidFill>
        </p:spPr>
        <p:txBody>
          <a:bodyPr wrap="square" lIns="126000" tIns="0" rIns="126000" bIns="0" rtlCol="0" anchor="ctr">
            <a:noAutofit/>
          </a:bodyPr>
          <a:lstStyle/>
          <a:p>
            <a:r>
              <a:rPr lang="nb-NO" sz="700" dirty="0">
                <a:solidFill>
                  <a:schemeClr val="bg1"/>
                </a:solidFill>
              </a:rPr>
              <a:t>Foto: Bård Øyvind </a:t>
            </a:r>
            <a:r>
              <a:rPr lang="nb-NO" sz="700" b="0" dirty="0">
                <a:solidFill>
                  <a:schemeClr val="bg1"/>
                </a:solidFill>
              </a:rPr>
              <a:t>Bredesen, </a:t>
            </a:r>
            <a:r>
              <a:rPr lang="nb-NO" sz="700" b="0" u="sng" dirty="0">
                <a:solidFill>
                  <a:schemeClr val="bg1"/>
                </a:solidFill>
                <a:hlinkClick r:id="rId4">
                  <a:extLst>
                    <a:ext uri="{A12FA001-AC4F-418D-AE19-62706E023703}">
                      <ahyp:hlinkClr xmlns="" xmlns:ahyp="http://schemas.microsoft.com/office/drawing/2018/hyperlinkcolor" val="tx"/>
                    </a:ext>
                  </a:extLst>
                </a:hlinkClick>
              </a:rPr>
              <a:t>naturarkivet.no</a:t>
            </a:r>
            <a:r>
              <a:rPr lang="nb-NO" sz="700" b="0" dirty="0">
                <a:solidFill>
                  <a:schemeClr val="bg1"/>
                </a:solidFill>
              </a:rPr>
              <a:t> </a:t>
            </a:r>
          </a:p>
        </p:txBody>
      </p:sp>
      <p:sp>
        <p:nvSpPr>
          <p:cNvPr id="11" name="Title 1">
            <a:extLst>
              <a:ext uri="{FF2B5EF4-FFF2-40B4-BE49-F238E27FC236}">
                <a16:creationId xmlns:a16="http://schemas.microsoft.com/office/drawing/2014/main" id="{05C62A40-0DE1-4F6D-BFB3-10180EAE7278}"/>
              </a:ext>
            </a:extLst>
          </p:cNvPr>
          <p:cNvSpPr>
            <a:spLocks noGrp="1"/>
          </p:cNvSpPr>
          <p:nvPr>
            <p:ph type="ctrTitle"/>
          </p:nvPr>
        </p:nvSpPr>
        <p:spPr>
          <a:xfrm>
            <a:off x="6947848" y="3573783"/>
            <a:ext cx="4413787" cy="1415772"/>
          </a:xfrm>
        </p:spPr>
        <p:txBody>
          <a:bodyPr anchor="t" anchorCtr="0">
            <a:noAutofit/>
          </a:bodyPr>
          <a:lstStyle>
            <a:lvl1pPr algn="r">
              <a:defRPr sz="4600">
                <a:solidFill>
                  <a:schemeClr val="accent1"/>
                </a:solidFill>
              </a:defRPr>
            </a:lvl1pPr>
          </a:lstStyle>
          <a:p>
            <a:r>
              <a:rPr lang="nb-NO"/>
              <a:t>Klikk for å redigere tittelstil</a:t>
            </a:r>
            <a:endParaRPr lang="en-US" dirty="0"/>
          </a:p>
        </p:txBody>
      </p:sp>
      <p:sp>
        <p:nvSpPr>
          <p:cNvPr id="12" name="Subtitle 2">
            <a:extLst>
              <a:ext uri="{FF2B5EF4-FFF2-40B4-BE49-F238E27FC236}">
                <a16:creationId xmlns:a16="http://schemas.microsoft.com/office/drawing/2014/main" id="{7AAA120F-F817-486B-8280-2EB8298E5521}"/>
              </a:ext>
            </a:extLst>
          </p:cNvPr>
          <p:cNvSpPr>
            <a:spLocks noGrp="1"/>
          </p:cNvSpPr>
          <p:nvPr>
            <p:ph type="subTitle" idx="1"/>
          </p:nvPr>
        </p:nvSpPr>
        <p:spPr>
          <a:xfrm>
            <a:off x="6947848" y="3054971"/>
            <a:ext cx="4413787" cy="369268"/>
          </a:xfrm>
        </p:spPr>
        <p:txBody>
          <a:bodyPr anchor="b" anchorCtr="0">
            <a:noAutofit/>
          </a:bodyPr>
          <a:lstStyle>
            <a:lvl1pPr marL="0" indent="0" algn="r">
              <a:buNone/>
              <a:defRPr sz="2351">
                <a:solidFill>
                  <a:schemeClr val="tx2"/>
                </a:solidFill>
              </a:defRPr>
            </a:lvl1pPr>
            <a:lvl2pPr marL="457098" indent="0" algn="ctr">
              <a:buNone/>
              <a:defRPr sz="2000"/>
            </a:lvl2pPr>
            <a:lvl3pPr marL="914194" indent="0" algn="ctr">
              <a:buNone/>
              <a:defRPr sz="1800"/>
            </a:lvl3pPr>
            <a:lvl4pPr marL="1371292" indent="0" algn="ctr">
              <a:buNone/>
              <a:defRPr sz="1600"/>
            </a:lvl4pPr>
            <a:lvl5pPr marL="1828389" indent="0" algn="ctr">
              <a:buNone/>
              <a:defRPr sz="1600"/>
            </a:lvl5pPr>
            <a:lvl6pPr marL="2285486" indent="0" algn="ctr">
              <a:buNone/>
              <a:defRPr sz="1600"/>
            </a:lvl6pPr>
            <a:lvl7pPr marL="2742583" indent="0" algn="ctr">
              <a:buNone/>
              <a:defRPr sz="1600"/>
            </a:lvl7pPr>
            <a:lvl8pPr marL="3199680" indent="0" algn="ctr">
              <a:buNone/>
              <a:defRPr sz="1600"/>
            </a:lvl8pPr>
            <a:lvl9pPr marL="3656778" indent="0" algn="ctr">
              <a:buNone/>
              <a:defRPr sz="1600"/>
            </a:lvl9pPr>
          </a:lstStyle>
          <a:p>
            <a:r>
              <a:rPr lang="nb-NO"/>
              <a:t>Klikk for å redigere undertittelstil i malen</a:t>
            </a:r>
            <a:endParaRPr lang="en-US" dirty="0"/>
          </a:p>
        </p:txBody>
      </p:sp>
      <p:sp>
        <p:nvSpPr>
          <p:cNvPr id="14" name="Plassholder for tekst 17">
            <a:extLst>
              <a:ext uri="{FF2B5EF4-FFF2-40B4-BE49-F238E27FC236}">
                <a16:creationId xmlns:a16="http://schemas.microsoft.com/office/drawing/2014/main" id="{05722721-4F62-410C-94EB-555AF2D1EEA9}"/>
              </a:ext>
            </a:extLst>
          </p:cNvPr>
          <p:cNvSpPr>
            <a:spLocks noGrp="1"/>
          </p:cNvSpPr>
          <p:nvPr>
            <p:ph type="body" sz="quarter" idx="16" hasCustomPrompt="1"/>
          </p:nvPr>
        </p:nvSpPr>
        <p:spPr>
          <a:xfrm>
            <a:off x="6947849" y="5715862"/>
            <a:ext cx="4413787" cy="276999"/>
          </a:xfrm>
        </p:spPr>
        <p:txBody>
          <a:bodyPr>
            <a:noAutofit/>
          </a:bodyPr>
          <a:lstStyle>
            <a:lvl1pPr marL="0" indent="0" algn="r">
              <a:buNone/>
              <a:defRPr sz="1800"/>
            </a:lvl1pPr>
          </a:lstStyle>
          <a:p>
            <a:pPr lvl="0"/>
            <a:r>
              <a:rPr lang="nb-NO" dirty="0"/>
              <a:t>Navn </a:t>
            </a:r>
            <a:r>
              <a:rPr lang="nb-NO" dirty="0" err="1"/>
              <a:t>Navnesen</a:t>
            </a:r>
            <a:endParaRPr lang="nb-NO" dirty="0"/>
          </a:p>
        </p:txBody>
      </p:sp>
      <p:sp>
        <p:nvSpPr>
          <p:cNvPr id="15" name="Plassholder for tekst 17">
            <a:extLst>
              <a:ext uri="{FF2B5EF4-FFF2-40B4-BE49-F238E27FC236}">
                <a16:creationId xmlns:a16="http://schemas.microsoft.com/office/drawing/2014/main" id="{32F63387-7E75-40B6-9917-8CA1882BB150}"/>
              </a:ext>
            </a:extLst>
          </p:cNvPr>
          <p:cNvSpPr>
            <a:spLocks noGrp="1"/>
          </p:cNvSpPr>
          <p:nvPr>
            <p:ph type="body" sz="quarter" idx="11" hasCustomPrompt="1"/>
          </p:nvPr>
        </p:nvSpPr>
        <p:spPr>
          <a:xfrm>
            <a:off x="6947849" y="6041875"/>
            <a:ext cx="4413787" cy="276999"/>
          </a:xfrm>
        </p:spPr>
        <p:txBody>
          <a:bodyPr>
            <a:noAutofit/>
          </a:bodyPr>
          <a:lstStyle>
            <a:lvl1pPr marL="0" indent="0" algn="r">
              <a:buNone/>
              <a:defRPr sz="1800"/>
            </a:lvl1pPr>
          </a:lstStyle>
          <a:p>
            <a:pPr lvl="0"/>
            <a:r>
              <a:rPr lang="nb-NO" dirty="0"/>
              <a:t>Tittel / stilling</a:t>
            </a:r>
          </a:p>
        </p:txBody>
      </p:sp>
    </p:spTree>
    <p:extLst>
      <p:ext uri="{BB962C8B-B14F-4D97-AF65-F5344CB8AC3E}">
        <p14:creationId xmlns:p14="http://schemas.microsoft.com/office/powerpoint/2010/main" val="26423299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Forside med Miljødirektoratets egne bilder #4">
    <p:spTree>
      <p:nvGrpSpPr>
        <p:cNvPr id="1" name=""/>
        <p:cNvGrpSpPr/>
        <p:nvPr/>
      </p:nvGrpSpPr>
      <p:grpSpPr>
        <a:xfrm>
          <a:off x="0" y="0"/>
          <a:ext cx="0" cy="0"/>
          <a:chOff x="0" y="0"/>
          <a:chExt cx="0" cy="0"/>
        </a:xfrm>
      </p:grpSpPr>
      <p:sp>
        <p:nvSpPr>
          <p:cNvPr id="9" name="Frihåndsform: figur 8">
            <a:extLst>
              <a:ext uri="{FF2B5EF4-FFF2-40B4-BE49-F238E27FC236}">
                <a16:creationId xmlns:a16="http://schemas.microsoft.com/office/drawing/2014/main" id="{869FF3F5-F50D-4AD9-B5CF-63EBCF440D09}"/>
              </a:ext>
            </a:extLst>
          </p:cNvPr>
          <p:cNvSpPr/>
          <p:nvPr userDrawn="1"/>
        </p:nvSpPr>
        <p:spPr>
          <a:xfrm>
            <a:off x="0" y="0"/>
            <a:ext cx="7832507"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90428" y="0"/>
            <a:ext cx="1071209" cy="1036979"/>
          </a:xfrm>
          <a:prstGeom prst="rect">
            <a:avLst/>
          </a:prstGeom>
        </p:spPr>
      </p:pic>
      <p:sp>
        <p:nvSpPr>
          <p:cNvPr id="11" name="TekstSylinder 10">
            <a:extLst>
              <a:ext uri="{FF2B5EF4-FFF2-40B4-BE49-F238E27FC236}">
                <a16:creationId xmlns:a16="http://schemas.microsoft.com/office/drawing/2014/main" id="{4296E40F-6D75-4622-98AA-78858DEF996D}"/>
              </a:ext>
            </a:extLst>
          </p:cNvPr>
          <p:cNvSpPr txBox="1"/>
          <p:nvPr userDrawn="1"/>
        </p:nvSpPr>
        <p:spPr>
          <a:xfrm>
            <a:off x="2" y="6686979"/>
            <a:ext cx="1309943" cy="171023"/>
          </a:xfrm>
          <a:prstGeom prst="rect">
            <a:avLst/>
          </a:prstGeom>
          <a:solidFill>
            <a:schemeClr val="tx1">
              <a:alpha val="50000"/>
            </a:schemeClr>
          </a:solidFill>
        </p:spPr>
        <p:txBody>
          <a:bodyPr wrap="square" lIns="126000" tIns="0" rIns="126000" bIns="0" rtlCol="0" anchor="ctr">
            <a:noAutofit/>
          </a:bodyPr>
          <a:lstStyle/>
          <a:p>
            <a:r>
              <a:rPr lang="nb-NO" sz="700" dirty="0">
                <a:solidFill>
                  <a:schemeClr val="bg1"/>
                </a:solidFill>
              </a:rPr>
              <a:t>Foto: Glen </a:t>
            </a:r>
            <a:r>
              <a:rPr lang="nb-NO" sz="700" dirty="0" err="1">
                <a:solidFill>
                  <a:schemeClr val="bg1"/>
                </a:solidFill>
              </a:rPr>
              <a:t>Musk</a:t>
            </a:r>
            <a:endParaRPr lang="nb-NO" sz="700" dirty="0">
              <a:solidFill>
                <a:schemeClr val="bg1"/>
              </a:solidFill>
            </a:endParaRPr>
          </a:p>
        </p:txBody>
      </p:sp>
      <p:sp>
        <p:nvSpPr>
          <p:cNvPr id="12" name="Title 1">
            <a:extLst>
              <a:ext uri="{FF2B5EF4-FFF2-40B4-BE49-F238E27FC236}">
                <a16:creationId xmlns:a16="http://schemas.microsoft.com/office/drawing/2014/main" id="{683317AA-99D3-4F92-BE53-C558976E6C3C}"/>
              </a:ext>
            </a:extLst>
          </p:cNvPr>
          <p:cNvSpPr>
            <a:spLocks noGrp="1"/>
          </p:cNvSpPr>
          <p:nvPr>
            <p:ph type="ctrTitle"/>
          </p:nvPr>
        </p:nvSpPr>
        <p:spPr>
          <a:xfrm>
            <a:off x="6947848" y="3573783"/>
            <a:ext cx="4413787" cy="1415772"/>
          </a:xfrm>
        </p:spPr>
        <p:txBody>
          <a:bodyPr anchor="t" anchorCtr="0">
            <a:noAutofit/>
          </a:bodyPr>
          <a:lstStyle>
            <a:lvl1pPr algn="r">
              <a:defRPr sz="4600">
                <a:solidFill>
                  <a:schemeClr val="accent1"/>
                </a:solidFill>
              </a:defRPr>
            </a:lvl1pPr>
          </a:lstStyle>
          <a:p>
            <a:r>
              <a:rPr lang="nb-NO"/>
              <a:t>Klikk for å redigere tittelstil</a:t>
            </a:r>
            <a:endParaRPr lang="en-US" dirty="0"/>
          </a:p>
        </p:txBody>
      </p:sp>
      <p:sp>
        <p:nvSpPr>
          <p:cNvPr id="13" name="Subtitle 2">
            <a:extLst>
              <a:ext uri="{FF2B5EF4-FFF2-40B4-BE49-F238E27FC236}">
                <a16:creationId xmlns:a16="http://schemas.microsoft.com/office/drawing/2014/main" id="{4DE500EA-524C-4BF2-82B6-5ACAF8057F55}"/>
              </a:ext>
            </a:extLst>
          </p:cNvPr>
          <p:cNvSpPr>
            <a:spLocks noGrp="1"/>
          </p:cNvSpPr>
          <p:nvPr>
            <p:ph type="subTitle" idx="1"/>
          </p:nvPr>
        </p:nvSpPr>
        <p:spPr>
          <a:xfrm>
            <a:off x="6947848" y="3054971"/>
            <a:ext cx="4413787" cy="369268"/>
          </a:xfrm>
        </p:spPr>
        <p:txBody>
          <a:bodyPr anchor="b" anchorCtr="0">
            <a:noAutofit/>
          </a:bodyPr>
          <a:lstStyle>
            <a:lvl1pPr marL="0" indent="0" algn="r">
              <a:buNone/>
              <a:defRPr sz="2351">
                <a:solidFill>
                  <a:schemeClr val="tx2"/>
                </a:solidFill>
              </a:defRPr>
            </a:lvl1pPr>
            <a:lvl2pPr marL="457098" indent="0" algn="ctr">
              <a:buNone/>
              <a:defRPr sz="2000"/>
            </a:lvl2pPr>
            <a:lvl3pPr marL="914194" indent="0" algn="ctr">
              <a:buNone/>
              <a:defRPr sz="1800"/>
            </a:lvl3pPr>
            <a:lvl4pPr marL="1371292" indent="0" algn="ctr">
              <a:buNone/>
              <a:defRPr sz="1600"/>
            </a:lvl4pPr>
            <a:lvl5pPr marL="1828389" indent="0" algn="ctr">
              <a:buNone/>
              <a:defRPr sz="1600"/>
            </a:lvl5pPr>
            <a:lvl6pPr marL="2285486" indent="0" algn="ctr">
              <a:buNone/>
              <a:defRPr sz="1600"/>
            </a:lvl6pPr>
            <a:lvl7pPr marL="2742583" indent="0" algn="ctr">
              <a:buNone/>
              <a:defRPr sz="1600"/>
            </a:lvl7pPr>
            <a:lvl8pPr marL="3199680" indent="0" algn="ctr">
              <a:buNone/>
              <a:defRPr sz="1600"/>
            </a:lvl8pPr>
            <a:lvl9pPr marL="3656778" indent="0" algn="ctr">
              <a:buNone/>
              <a:defRPr sz="1600"/>
            </a:lvl9pPr>
          </a:lstStyle>
          <a:p>
            <a:r>
              <a:rPr lang="nb-NO"/>
              <a:t>Klikk for å redigere undertittelstil i malen</a:t>
            </a:r>
            <a:endParaRPr lang="en-US" dirty="0"/>
          </a:p>
        </p:txBody>
      </p:sp>
      <p:sp>
        <p:nvSpPr>
          <p:cNvPr id="14" name="Plassholder for tekst 17">
            <a:extLst>
              <a:ext uri="{FF2B5EF4-FFF2-40B4-BE49-F238E27FC236}">
                <a16:creationId xmlns:a16="http://schemas.microsoft.com/office/drawing/2014/main" id="{7C13A2BE-8165-4050-937C-52246398BA03}"/>
              </a:ext>
            </a:extLst>
          </p:cNvPr>
          <p:cNvSpPr>
            <a:spLocks noGrp="1"/>
          </p:cNvSpPr>
          <p:nvPr>
            <p:ph type="body" sz="quarter" idx="16" hasCustomPrompt="1"/>
          </p:nvPr>
        </p:nvSpPr>
        <p:spPr>
          <a:xfrm>
            <a:off x="6947849" y="5715862"/>
            <a:ext cx="4413787" cy="276999"/>
          </a:xfrm>
        </p:spPr>
        <p:txBody>
          <a:bodyPr>
            <a:noAutofit/>
          </a:bodyPr>
          <a:lstStyle>
            <a:lvl1pPr marL="0" indent="0" algn="r">
              <a:buNone/>
              <a:defRPr sz="1800"/>
            </a:lvl1pPr>
          </a:lstStyle>
          <a:p>
            <a:pPr lvl="0"/>
            <a:r>
              <a:rPr lang="nb-NO" dirty="0"/>
              <a:t>Navn </a:t>
            </a:r>
            <a:r>
              <a:rPr lang="nb-NO" dirty="0" err="1"/>
              <a:t>Navnesen</a:t>
            </a:r>
            <a:endParaRPr lang="nb-NO" dirty="0"/>
          </a:p>
        </p:txBody>
      </p:sp>
      <p:sp>
        <p:nvSpPr>
          <p:cNvPr id="15" name="Plassholder for tekst 17">
            <a:extLst>
              <a:ext uri="{FF2B5EF4-FFF2-40B4-BE49-F238E27FC236}">
                <a16:creationId xmlns:a16="http://schemas.microsoft.com/office/drawing/2014/main" id="{0DB29A45-2562-4BD3-8CC0-7157B2C480C2}"/>
              </a:ext>
            </a:extLst>
          </p:cNvPr>
          <p:cNvSpPr>
            <a:spLocks noGrp="1"/>
          </p:cNvSpPr>
          <p:nvPr>
            <p:ph type="body" sz="quarter" idx="11" hasCustomPrompt="1"/>
          </p:nvPr>
        </p:nvSpPr>
        <p:spPr>
          <a:xfrm>
            <a:off x="6947849" y="6041875"/>
            <a:ext cx="4413787" cy="276999"/>
          </a:xfrm>
        </p:spPr>
        <p:txBody>
          <a:bodyPr>
            <a:noAutofit/>
          </a:bodyPr>
          <a:lstStyle>
            <a:lvl1pPr marL="0" indent="0" algn="r">
              <a:buNone/>
              <a:defRPr sz="1800"/>
            </a:lvl1pPr>
          </a:lstStyle>
          <a:p>
            <a:pPr lvl="0"/>
            <a:r>
              <a:rPr lang="nb-NO" dirty="0"/>
              <a:t>Tittel / stilling</a:t>
            </a:r>
          </a:p>
        </p:txBody>
      </p:sp>
    </p:spTree>
    <p:extLst>
      <p:ext uri="{BB962C8B-B14F-4D97-AF65-F5344CB8AC3E}">
        <p14:creationId xmlns:p14="http://schemas.microsoft.com/office/powerpoint/2010/main" val="38040670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5">
    <p:spTree>
      <p:nvGrpSpPr>
        <p:cNvPr id="1" name=""/>
        <p:cNvGrpSpPr/>
        <p:nvPr/>
      </p:nvGrpSpPr>
      <p:grpSpPr>
        <a:xfrm>
          <a:off x="0" y="0"/>
          <a:ext cx="0" cy="0"/>
          <a:chOff x="0" y="0"/>
          <a:chExt cx="0" cy="0"/>
        </a:xfrm>
      </p:grpSpPr>
      <p:sp>
        <p:nvSpPr>
          <p:cNvPr id="11" name="Frihåndsform: figur 10">
            <a:extLst>
              <a:ext uri="{FF2B5EF4-FFF2-40B4-BE49-F238E27FC236}">
                <a16:creationId xmlns:a16="http://schemas.microsoft.com/office/drawing/2014/main" id="{10946091-0A16-4B41-9CB1-804924D92536}"/>
              </a:ext>
            </a:extLst>
          </p:cNvPr>
          <p:cNvSpPr/>
          <p:nvPr userDrawn="1"/>
        </p:nvSpPr>
        <p:spPr>
          <a:xfrm>
            <a:off x="0" y="0"/>
            <a:ext cx="7832507"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90428" y="0"/>
            <a:ext cx="1071209" cy="1036979"/>
          </a:xfrm>
          <a:prstGeom prst="rect">
            <a:avLst/>
          </a:prstGeom>
        </p:spPr>
      </p:pic>
      <p:sp>
        <p:nvSpPr>
          <p:cNvPr id="9" name="Title 1">
            <a:extLst>
              <a:ext uri="{FF2B5EF4-FFF2-40B4-BE49-F238E27FC236}">
                <a16:creationId xmlns:a16="http://schemas.microsoft.com/office/drawing/2014/main" id="{7A04B275-94AF-4D7F-B56C-3275F97880A1}"/>
              </a:ext>
            </a:extLst>
          </p:cNvPr>
          <p:cNvSpPr>
            <a:spLocks noGrp="1"/>
          </p:cNvSpPr>
          <p:nvPr>
            <p:ph type="ctrTitle"/>
          </p:nvPr>
        </p:nvSpPr>
        <p:spPr>
          <a:xfrm>
            <a:off x="6947848" y="3573783"/>
            <a:ext cx="4413787" cy="1415772"/>
          </a:xfrm>
        </p:spPr>
        <p:txBody>
          <a:bodyPr anchor="t" anchorCtr="0">
            <a:noAutofit/>
          </a:bodyPr>
          <a:lstStyle>
            <a:lvl1pPr algn="r">
              <a:defRPr sz="4600">
                <a:solidFill>
                  <a:schemeClr val="accent1"/>
                </a:solidFill>
              </a:defRPr>
            </a:lvl1pPr>
          </a:lstStyle>
          <a:p>
            <a:r>
              <a:rPr lang="nb-NO"/>
              <a:t>Klikk for å redigere tittelstil</a:t>
            </a:r>
            <a:endParaRPr lang="en-US" dirty="0"/>
          </a:p>
        </p:txBody>
      </p:sp>
      <p:sp>
        <p:nvSpPr>
          <p:cNvPr id="12" name="Subtitle 2">
            <a:extLst>
              <a:ext uri="{FF2B5EF4-FFF2-40B4-BE49-F238E27FC236}">
                <a16:creationId xmlns:a16="http://schemas.microsoft.com/office/drawing/2014/main" id="{815C200E-0BF4-4304-A81C-A20FDAE41947}"/>
              </a:ext>
            </a:extLst>
          </p:cNvPr>
          <p:cNvSpPr>
            <a:spLocks noGrp="1"/>
          </p:cNvSpPr>
          <p:nvPr>
            <p:ph type="subTitle" idx="1"/>
          </p:nvPr>
        </p:nvSpPr>
        <p:spPr>
          <a:xfrm>
            <a:off x="6947848" y="3054971"/>
            <a:ext cx="4413787" cy="369268"/>
          </a:xfrm>
        </p:spPr>
        <p:txBody>
          <a:bodyPr anchor="b" anchorCtr="0">
            <a:noAutofit/>
          </a:bodyPr>
          <a:lstStyle>
            <a:lvl1pPr marL="0" indent="0" algn="r">
              <a:buNone/>
              <a:defRPr sz="2351">
                <a:solidFill>
                  <a:schemeClr val="tx2"/>
                </a:solidFill>
              </a:defRPr>
            </a:lvl1pPr>
            <a:lvl2pPr marL="457098" indent="0" algn="ctr">
              <a:buNone/>
              <a:defRPr sz="2000"/>
            </a:lvl2pPr>
            <a:lvl3pPr marL="914194" indent="0" algn="ctr">
              <a:buNone/>
              <a:defRPr sz="1800"/>
            </a:lvl3pPr>
            <a:lvl4pPr marL="1371292" indent="0" algn="ctr">
              <a:buNone/>
              <a:defRPr sz="1600"/>
            </a:lvl4pPr>
            <a:lvl5pPr marL="1828389" indent="0" algn="ctr">
              <a:buNone/>
              <a:defRPr sz="1600"/>
            </a:lvl5pPr>
            <a:lvl6pPr marL="2285486" indent="0" algn="ctr">
              <a:buNone/>
              <a:defRPr sz="1600"/>
            </a:lvl6pPr>
            <a:lvl7pPr marL="2742583" indent="0" algn="ctr">
              <a:buNone/>
              <a:defRPr sz="1600"/>
            </a:lvl7pPr>
            <a:lvl8pPr marL="3199680" indent="0" algn="ctr">
              <a:buNone/>
              <a:defRPr sz="1600"/>
            </a:lvl8pPr>
            <a:lvl9pPr marL="3656778" indent="0" algn="ctr">
              <a:buNone/>
              <a:defRPr sz="1600"/>
            </a:lvl9pPr>
          </a:lstStyle>
          <a:p>
            <a:r>
              <a:rPr lang="nb-NO"/>
              <a:t>Klikk for å redigere undertittelstil i malen</a:t>
            </a:r>
            <a:endParaRPr lang="en-US" dirty="0"/>
          </a:p>
        </p:txBody>
      </p:sp>
      <p:sp>
        <p:nvSpPr>
          <p:cNvPr id="14" name="Plassholder for tekst 17">
            <a:extLst>
              <a:ext uri="{FF2B5EF4-FFF2-40B4-BE49-F238E27FC236}">
                <a16:creationId xmlns:a16="http://schemas.microsoft.com/office/drawing/2014/main" id="{AD96B1C2-7B72-446B-9729-910B546AC2D0}"/>
              </a:ext>
            </a:extLst>
          </p:cNvPr>
          <p:cNvSpPr>
            <a:spLocks noGrp="1"/>
          </p:cNvSpPr>
          <p:nvPr>
            <p:ph type="body" sz="quarter" idx="16" hasCustomPrompt="1"/>
          </p:nvPr>
        </p:nvSpPr>
        <p:spPr>
          <a:xfrm>
            <a:off x="6947849" y="5715862"/>
            <a:ext cx="4413787" cy="276999"/>
          </a:xfrm>
        </p:spPr>
        <p:txBody>
          <a:bodyPr>
            <a:noAutofit/>
          </a:bodyPr>
          <a:lstStyle>
            <a:lvl1pPr marL="0" indent="0" algn="r">
              <a:buNone/>
              <a:defRPr sz="1800"/>
            </a:lvl1pPr>
          </a:lstStyle>
          <a:p>
            <a:pPr lvl="0"/>
            <a:r>
              <a:rPr lang="nb-NO" dirty="0"/>
              <a:t>Navn </a:t>
            </a:r>
            <a:r>
              <a:rPr lang="nb-NO" dirty="0" err="1"/>
              <a:t>Navnesen</a:t>
            </a:r>
            <a:endParaRPr lang="nb-NO" dirty="0"/>
          </a:p>
        </p:txBody>
      </p:sp>
      <p:sp>
        <p:nvSpPr>
          <p:cNvPr id="15" name="Plassholder for tekst 17">
            <a:extLst>
              <a:ext uri="{FF2B5EF4-FFF2-40B4-BE49-F238E27FC236}">
                <a16:creationId xmlns:a16="http://schemas.microsoft.com/office/drawing/2014/main" id="{4FECE985-E667-4EDD-8895-E46072FF1422}"/>
              </a:ext>
            </a:extLst>
          </p:cNvPr>
          <p:cNvSpPr>
            <a:spLocks noGrp="1"/>
          </p:cNvSpPr>
          <p:nvPr>
            <p:ph type="body" sz="quarter" idx="11" hasCustomPrompt="1"/>
          </p:nvPr>
        </p:nvSpPr>
        <p:spPr>
          <a:xfrm>
            <a:off x="6947849" y="6041875"/>
            <a:ext cx="4413787" cy="276999"/>
          </a:xfrm>
        </p:spPr>
        <p:txBody>
          <a:bodyPr>
            <a:noAutofit/>
          </a:bodyPr>
          <a:lstStyle>
            <a:lvl1pPr marL="0" indent="0" algn="r">
              <a:buNone/>
              <a:defRPr sz="1800"/>
            </a:lvl1pPr>
          </a:lstStyle>
          <a:p>
            <a:pPr lvl="0"/>
            <a:r>
              <a:rPr lang="nb-NO" dirty="0"/>
              <a:t>Tittel / stilling</a:t>
            </a:r>
          </a:p>
        </p:txBody>
      </p:sp>
      <p:sp>
        <p:nvSpPr>
          <p:cNvPr id="10" name="TekstSylinder 9">
            <a:extLst>
              <a:ext uri="{FF2B5EF4-FFF2-40B4-BE49-F238E27FC236}">
                <a16:creationId xmlns:a16="http://schemas.microsoft.com/office/drawing/2014/main" id="{46E13AFD-358F-44CE-AA0B-30B8E78FA485}"/>
              </a:ext>
            </a:extLst>
          </p:cNvPr>
          <p:cNvSpPr txBox="1"/>
          <p:nvPr userDrawn="1"/>
        </p:nvSpPr>
        <p:spPr>
          <a:xfrm>
            <a:off x="0" y="6686979"/>
            <a:ext cx="1709739" cy="171023"/>
          </a:xfrm>
          <a:prstGeom prst="rect">
            <a:avLst/>
          </a:prstGeom>
          <a:solidFill>
            <a:schemeClr val="tx1">
              <a:alpha val="50000"/>
            </a:schemeClr>
          </a:solidFill>
        </p:spPr>
        <p:txBody>
          <a:bodyPr wrap="square" lIns="126000" tIns="0" rIns="126000" bIns="0" rtlCol="0" anchor="ctr">
            <a:noAutofit/>
          </a:bodyPr>
          <a:lstStyle/>
          <a:p>
            <a:r>
              <a:rPr lang="nb-NO" sz="700" dirty="0">
                <a:solidFill>
                  <a:schemeClr val="bg1"/>
                </a:solidFill>
              </a:rPr>
              <a:t>Foto: Kim Abel, </a:t>
            </a:r>
            <a:r>
              <a:rPr lang="nb-NO" sz="700" dirty="0">
                <a:solidFill>
                  <a:schemeClr val="bg1"/>
                </a:solidFill>
                <a:hlinkClick r:id="rId4">
                  <a:extLst>
                    <a:ext uri="{A12FA001-AC4F-418D-AE19-62706E023703}">
                      <ahyp:hlinkClr xmlns="" xmlns:ahyp="http://schemas.microsoft.com/office/drawing/2018/hyperlinkcolor" val="tx"/>
                    </a:ext>
                  </a:extLst>
                </a:hlinkClick>
              </a:rPr>
              <a:t>naturarkivet.no</a:t>
            </a:r>
            <a:endParaRPr lang="nb-NO" sz="700" dirty="0">
              <a:solidFill>
                <a:schemeClr val="bg1"/>
              </a:solidFill>
            </a:endParaRPr>
          </a:p>
        </p:txBody>
      </p:sp>
    </p:spTree>
    <p:extLst>
      <p:ext uri="{BB962C8B-B14F-4D97-AF65-F5344CB8AC3E}">
        <p14:creationId xmlns:p14="http://schemas.microsoft.com/office/powerpoint/2010/main" val="39168806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6">
    <p:spTree>
      <p:nvGrpSpPr>
        <p:cNvPr id="1" name=""/>
        <p:cNvGrpSpPr/>
        <p:nvPr/>
      </p:nvGrpSpPr>
      <p:grpSpPr>
        <a:xfrm>
          <a:off x="0" y="0"/>
          <a:ext cx="0" cy="0"/>
          <a:chOff x="0" y="0"/>
          <a:chExt cx="0" cy="0"/>
        </a:xfrm>
      </p:grpSpPr>
      <p:sp>
        <p:nvSpPr>
          <p:cNvPr id="11" name="Frihåndsform: figur 10">
            <a:extLst>
              <a:ext uri="{FF2B5EF4-FFF2-40B4-BE49-F238E27FC236}">
                <a16:creationId xmlns:a16="http://schemas.microsoft.com/office/drawing/2014/main" id="{10946091-0A16-4B41-9CB1-804924D92536}"/>
              </a:ext>
            </a:extLst>
          </p:cNvPr>
          <p:cNvSpPr/>
          <p:nvPr userDrawn="1"/>
        </p:nvSpPr>
        <p:spPr>
          <a:xfrm>
            <a:off x="0" y="0"/>
            <a:ext cx="7832507"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90428" y="0"/>
            <a:ext cx="1071209" cy="1036979"/>
          </a:xfrm>
          <a:prstGeom prst="rect">
            <a:avLst/>
          </a:prstGeom>
        </p:spPr>
      </p:pic>
      <p:sp>
        <p:nvSpPr>
          <p:cNvPr id="13" name="TekstSylinder 12">
            <a:extLst>
              <a:ext uri="{FF2B5EF4-FFF2-40B4-BE49-F238E27FC236}">
                <a16:creationId xmlns:a16="http://schemas.microsoft.com/office/drawing/2014/main" id="{9D0B1585-7D54-4100-8ECE-D438FDD1FB9F}"/>
              </a:ext>
            </a:extLst>
          </p:cNvPr>
          <p:cNvSpPr txBox="1"/>
          <p:nvPr userDrawn="1"/>
        </p:nvSpPr>
        <p:spPr>
          <a:xfrm>
            <a:off x="2" y="6686979"/>
            <a:ext cx="1309943" cy="171023"/>
          </a:xfrm>
          <a:prstGeom prst="rect">
            <a:avLst/>
          </a:prstGeom>
          <a:solidFill>
            <a:schemeClr val="tx1">
              <a:alpha val="50000"/>
            </a:schemeClr>
          </a:solidFill>
        </p:spPr>
        <p:txBody>
          <a:bodyPr wrap="square" lIns="126000" tIns="0" rIns="126000" bIns="0" rtlCol="0" anchor="ctr">
            <a:noAutofit/>
          </a:bodyPr>
          <a:lstStyle/>
          <a:p>
            <a:r>
              <a:rPr lang="nb-NO" sz="700" dirty="0">
                <a:solidFill>
                  <a:schemeClr val="bg1"/>
                </a:solidFill>
              </a:rPr>
              <a:t>Foto: Paul Dodd</a:t>
            </a:r>
          </a:p>
        </p:txBody>
      </p:sp>
      <p:sp>
        <p:nvSpPr>
          <p:cNvPr id="9" name="Title 1">
            <a:extLst>
              <a:ext uri="{FF2B5EF4-FFF2-40B4-BE49-F238E27FC236}">
                <a16:creationId xmlns:a16="http://schemas.microsoft.com/office/drawing/2014/main" id="{612CD155-4E58-4E71-829B-2F2AA0098DFE}"/>
              </a:ext>
            </a:extLst>
          </p:cNvPr>
          <p:cNvSpPr>
            <a:spLocks noGrp="1"/>
          </p:cNvSpPr>
          <p:nvPr>
            <p:ph type="ctrTitle"/>
          </p:nvPr>
        </p:nvSpPr>
        <p:spPr>
          <a:xfrm>
            <a:off x="6947848" y="3573783"/>
            <a:ext cx="4413787" cy="1415772"/>
          </a:xfrm>
        </p:spPr>
        <p:txBody>
          <a:bodyPr anchor="t" anchorCtr="0">
            <a:noAutofit/>
          </a:bodyPr>
          <a:lstStyle>
            <a:lvl1pPr algn="r">
              <a:defRPr sz="4600">
                <a:solidFill>
                  <a:schemeClr val="accent1"/>
                </a:solidFill>
              </a:defRPr>
            </a:lvl1pPr>
          </a:lstStyle>
          <a:p>
            <a:r>
              <a:rPr lang="nb-NO"/>
              <a:t>Klikk for å redigere tittelstil</a:t>
            </a:r>
            <a:endParaRPr lang="en-US" dirty="0"/>
          </a:p>
        </p:txBody>
      </p:sp>
      <p:sp>
        <p:nvSpPr>
          <p:cNvPr id="12" name="Subtitle 2">
            <a:extLst>
              <a:ext uri="{FF2B5EF4-FFF2-40B4-BE49-F238E27FC236}">
                <a16:creationId xmlns:a16="http://schemas.microsoft.com/office/drawing/2014/main" id="{E2A4CC8C-7204-4AE6-8DDB-D8799073F87D}"/>
              </a:ext>
            </a:extLst>
          </p:cNvPr>
          <p:cNvSpPr>
            <a:spLocks noGrp="1"/>
          </p:cNvSpPr>
          <p:nvPr>
            <p:ph type="subTitle" idx="1"/>
          </p:nvPr>
        </p:nvSpPr>
        <p:spPr>
          <a:xfrm>
            <a:off x="6947848" y="3054971"/>
            <a:ext cx="4413787" cy="369268"/>
          </a:xfrm>
        </p:spPr>
        <p:txBody>
          <a:bodyPr anchor="b" anchorCtr="0">
            <a:noAutofit/>
          </a:bodyPr>
          <a:lstStyle>
            <a:lvl1pPr marL="0" indent="0" algn="r">
              <a:buNone/>
              <a:defRPr sz="2351">
                <a:solidFill>
                  <a:schemeClr val="tx2"/>
                </a:solidFill>
              </a:defRPr>
            </a:lvl1pPr>
            <a:lvl2pPr marL="457098" indent="0" algn="ctr">
              <a:buNone/>
              <a:defRPr sz="2000"/>
            </a:lvl2pPr>
            <a:lvl3pPr marL="914194" indent="0" algn="ctr">
              <a:buNone/>
              <a:defRPr sz="1800"/>
            </a:lvl3pPr>
            <a:lvl4pPr marL="1371292" indent="0" algn="ctr">
              <a:buNone/>
              <a:defRPr sz="1600"/>
            </a:lvl4pPr>
            <a:lvl5pPr marL="1828389" indent="0" algn="ctr">
              <a:buNone/>
              <a:defRPr sz="1600"/>
            </a:lvl5pPr>
            <a:lvl6pPr marL="2285486" indent="0" algn="ctr">
              <a:buNone/>
              <a:defRPr sz="1600"/>
            </a:lvl6pPr>
            <a:lvl7pPr marL="2742583" indent="0" algn="ctr">
              <a:buNone/>
              <a:defRPr sz="1600"/>
            </a:lvl7pPr>
            <a:lvl8pPr marL="3199680" indent="0" algn="ctr">
              <a:buNone/>
              <a:defRPr sz="1600"/>
            </a:lvl8pPr>
            <a:lvl9pPr marL="3656778" indent="0" algn="ctr">
              <a:buNone/>
              <a:defRPr sz="1600"/>
            </a:lvl9pPr>
          </a:lstStyle>
          <a:p>
            <a:r>
              <a:rPr lang="nb-NO"/>
              <a:t>Klikk for å redigere undertittelstil i malen</a:t>
            </a:r>
            <a:endParaRPr lang="en-US" dirty="0"/>
          </a:p>
        </p:txBody>
      </p:sp>
      <p:sp>
        <p:nvSpPr>
          <p:cNvPr id="14" name="Plassholder for tekst 17">
            <a:extLst>
              <a:ext uri="{FF2B5EF4-FFF2-40B4-BE49-F238E27FC236}">
                <a16:creationId xmlns:a16="http://schemas.microsoft.com/office/drawing/2014/main" id="{3B70D386-2A46-450C-8529-43BA1CC8EAFB}"/>
              </a:ext>
            </a:extLst>
          </p:cNvPr>
          <p:cNvSpPr>
            <a:spLocks noGrp="1"/>
          </p:cNvSpPr>
          <p:nvPr>
            <p:ph type="body" sz="quarter" idx="16" hasCustomPrompt="1"/>
          </p:nvPr>
        </p:nvSpPr>
        <p:spPr>
          <a:xfrm>
            <a:off x="6947849" y="5715862"/>
            <a:ext cx="4413787" cy="276999"/>
          </a:xfrm>
        </p:spPr>
        <p:txBody>
          <a:bodyPr>
            <a:noAutofit/>
          </a:bodyPr>
          <a:lstStyle>
            <a:lvl1pPr marL="0" indent="0" algn="r">
              <a:buNone/>
              <a:defRPr sz="1800"/>
            </a:lvl1pPr>
          </a:lstStyle>
          <a:p>
            <a:pPr lvl="0"/>
            <a:r>
              <a:rPr lang="nb-NO" dirty="0"/>
              <a:t>Navn </a:t>
            </a:r>
            <a:r>
              <a:rPr lang="nb-NO" dirty="0" err="1"/>
              <a:t>Navnesen</a:t>
            </a:r>
            <a:endParaRPr lang="nb-NO" dirty="0"/>
          </a:p>
        </p:txBody>
      </p:sp>
      <p:sp>
        <p:nvSpPr>
          <p:cNvPr id="15" name="Plassholder for tekst 17">
            <a:extLst>
              <a:ext uri="{FF2B5EF4-FFF2-40B4-BE49-F238E27FC236}">
                <a16:creationId xmlns:a16="http://schemas.microsoft.com/office/drawing/2014/main" id="{D216FACD-5085-496B-9818-108DD622B5F8}"/>
              </a:ext>
            </a:extLst>
          </p:cNvPr>
          <p:cNvSpPr>
            <a:spLocks noGrp="1"/>
          </p:cNvSpPr>
          <p:nvPr>
            <p:ph type="body" sz="quarter" idx="11" hasCustomPrompt="1"/>
          </p:nvPr>
        </p:nvSpPr>
        <p:spPr>
          <a:xfrm>
            <a:off x="6947849" y="6041875"/>
            <a:ext cx="4413787" cy="276999"/>
          </a:xfrm>
        </p:spPr>
        <p:txBody>
          <a:bodyPr>
            <a:noAutofit/>
          </a:bodyPr>
          <a:lstStyle>
            <a:lvl1pPr marL="0" indent="0" algn="r">
              <a:buNone/>
              <a:defRPr sz="1800"/>
            </a:lvl1pPr>
          </a:lstStyle>
          <a:p>
            <a:pPr lvl="0"/>
            <a:r>
              <a:rPr lang="nb-NO" dirty="0"/>
              <a:t>Tittel / stilling</a:t>
            </a:r>
          </a:p>
        </p:txBody>
      </p:sp>
    </p:spTree>
    <p:extLst>
      <p:ext uri="{BB962C8B-B14F-4D97-AF65-F5344CB8AC3E}">
        <p14:creationId xmlns:p14="http://schemas.microsoft.com/office/powerpoint/2010/main" val="35681877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7">
    <p:spTree>
      <p:nvGrpSpPr>
        <p:cNvPr id="1" name=""/>
        <p:cNvGrpSpPr/>
        <p:nvPr/>
      </p:nvGrpSpPr>
      <p:grpSpPr>
        <a:xfrm>
          <a:off x="0" y="0"/>
          <a:ext cx="0" cy="0"/>
          <a:chOff x="0" y="0"/>
          <a:chExt cx="0" cy="0"/>
        </a:xfrm>
      </p:grpSpPr>
      <p:sp>
        <p:nvSpPr>
          <p:cNvPr id="11" name="Frihåndsform: figur 10">
            <a:extLst>
              <a:ext uri="{FF2B5EF4-FFF2-40B4-BE49-F238E27FC236}">
                <a16:creationId xmlns:a16="http://schemas.microsoft.com/office/drawing/2014/main" id="{10946091-0A16-4B41-9CB1-804924D92536}"/>
              </a:ext>
            </a:extLst>
          </p:cNvPr>
          <p:cNvSpPr/>
          <p:nvPr userDrawn="1"/>
        </p:nvSpPr>
        <p:spPr>
          <a:xfrm>
            <a:off x="0" y="0"/>
            <a:ext cx="7832507"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90428" y="0"/>
            <a:ext cx="1071209" cy="1036979"/>
          </a:xfrm>
          <a:prstGeom prst="rect">
            <a:avLst/>
          </a:prstGeom>
        </p:spPr>
      </p:pic>
      <p:sp>
        <p:nvSpPr>
          <p:cNvPr id="13" name="TekstSylinder 12">
            <a:extLst>
              <a:ext uri="{FF2B5EF4-FFF2-40B4-BE49-F238E27FC236}">
                <a16:creationId xmlns:a16="http://schemas.microsoft.com/office/drawing/2014/main" id="{9D0B1585-7D54-4100-8ECE-D438FDD1FB9F}"/>
              </a:ext>
            </a:extLst>
          </p:cNvPr>
          <p:cNvSpPr txBox="1"/>
          <p:nvPr userDrawn="1"/>
        </p:nvSpPr>
        <p:spPr>
          <a:xfrm>
            <a:off x="2" y="6686979"/>
            <a:ext cx="1309943" cy="171023"/>
          </a:xfrm>
          <a:prstGeom prst="rect">
            <a:avLst/>
          </a:prstGeom>
          <a:solidFill>
            <a:schemeClr val="tx1">
              <a:alpha val="50000"/>
            </a:schemeClr>
          </a:solidFill>
        </p:spPr>
        <p:txBody>
          <a:bodyPr wrap="square" lIns="126000" tIns="0" rIns="126000" bIns="0" rtlCol="0" anchor="ctr">
            <a:noAutofit/>
          </a:bodyPr>
          <a:lstStyle/>
          <a:p>
            <a:r>
              <a:rPr lang="nb-NO" sz="700" dirty="0">
                <a:solidFill>
                  <a:schemeClr val="bg1"/>
                </a:solidFill>
              </a:rPr>
              <a:t>Foto: Jørgen Jacobsen</a:t>
            </a:r>
          </a:p>
        </p:txBody>
      </p:sp>
      <p:sp>
        <p:nvSpPr>
          <p:cNvPr id="9" name="Title 1">
            <a:extLst>
              <a:ext uri="{FF2B5EF4-FFF2-40B4-BE49-F238E27FC236}">
                <a16:creationId xmlns:a16="http://schemas.microsoft.com/office/drawing/2014/main" id="{E89F7742-58DE-4308-B908-4F6D4B024F9A}"/>
              </a:ext>
            </a:extLst>
          </p:cNvPr>
          <p:cNvSpPr>
            <a:spLocks noGrp="1"/>
          </p:cNvSpPr>
          <p:nvPr>
            <p:ph type="ctrTitle"/>
          </p:nvPr>
        </p:nvSpPr>
        <p:spPr>
          <a:xfrm>
            <a:off x="6947848" y="3573783"/>
            <a:ext cx="4413787" cy="1415772"/>
          </a:xfrm>
        </p:spPr>
        <p:txBody>
          <a:bodyPr anchor="t" anchorCtr="0">
            <a:noAutofit/>
          </a:bodyPr>
          <a:lstStyle>
            <a:lvl1pPr algn="r">
              <a:defRPr sz="4600">
                <a:solidFill>
                  <a:schemeClr val="accent1"/>
                </a:solidFill>
              </a:defRPr>
            </a:lvl1pPr>
          </a:lstStyle>
          <a:p>
            <a:r>
              <a:rPr lang="nb-NO"/>
              <a:t>Klikk for å redigere tittelstil</a:t>
            </a:r>
            <a:endParaRPr lang="en-US" dirty="0"/>
          </a:p>
        </p:txBody>
      </p:sp>
      <p:sp>
        <p:nvSpPr>
          <p:cNvPr id="12" name="Subtitle 2">
            <a:extLst>
              <a:ext uri="{FF2B5EF4-FFF2-40B4-BE49-F238E27FC236}">
                <a16:creationId xmlns:a16="http://schemas.microsoft.com/office/drawing/2014/main" id="{5302E3D9-DA4D-44CB-AA37-4A34791A6B14}"/>
              </a:ext>
            </a:extLst>
          </p:cNvPr>
          <p:cNvSpPr>
            <a:spLocks noGrp="1"/>
          </p:cNvSpPr>
          <p:nvPr>
            <p:ph type="subTitle" idx="1"/>
          </p:nvPr>
        </p:nvSpPr>
        <p:spPr>
          <a:xfrm>
            <a:off x="6947848" y="3054971"/>
            <a:ext cx="4413787" cy="369268"/>
          </a:xfrm>
        </p:spPr>
        <p:txBody>
          <a:bodyPr anchor="b" anchorCtr="0">
            <a:noAutofit/>
          </a:bodyPr>
          <a:lstStyle>
            <a:lvl1pPr marL="0" indent="0" algn="r">
              <a:buNone/>
              <a:defRPr sz="2351">
                <a:solidFill>
                  <a:schemeClr val="tx2"/>
                </a:solidFill>
              </a:defRPr>
            </a:lvl1pPr>
            <a:lvl2pPr marL="457098" indent="0" algn="ctr">
              <a:buNone/>
              <a:defRPr sz="2000"/>
            </a:lvl2pPr>
            <a:lvl3pPr marL="914194" indent="0" algn="ctr">
              <a:buNone/>
              <a:defRPr sz="1800"/>
            </a:lvl3pPr>
            <a:lvl4pPr marL="1371292" indent="0" algn="ctr">
              <a:buNone/>
              <a:defRPr sz="1600"/>
            </a:lvl4pPr>
            <a:lvl5pPr marL="1828389" indent="0" algn="ctr">
              <a:buNone/>
              <a:defRPr sz="1600"/>
            </a:lvl5pPr>
            <a:lvl6pPr marL="2285486" indent="0" algn="ctr">
              <a:buNone/>
              <a:defRPr sz="1600"/>
            </a:lvl6pPr>
            <a:lvl7pPr marL="2742583" indent="0" algn="ctr">
              <a:buNone/>
              <a:defRPr sz="1600"/>
            </a:lvl7pPr>
            <a:lvl8pPr marL="3199680" indent="0" algn="ctr">
              <a:buNone/>
              <a:defRPr sz="1600"/>
            </a:lvl8pPr>
            <a:lvl9pPr marL="3656778" indent="0" algn="ctr">
              <a:buNone/>
              <a:defRPr sz="1600"/>
            </a:lvl9pPr>
          </a:lstStyle>
          <a:p>
            <a:r>
              <a:rPr lang="nb-NO"/>
              <a:t>Klikk for å redigere undertittelstil i malen</a:t>
            </a:r>
            <a:endParaRPr lang="en-US" dirty="0"/>
          </a:p>
        </p:txBody>
      </p:sp>
      <p:sp>
        <p:nvSpPr>
          <p:cNvPr id="14" name="Plassholder for tekst 17">
            <a:extLst>
              <a:ext uri="{FF2B5EF4-FFF2-40B4-BE49-F238E27FC236}">
                <a16:creationId xmlns:a16="http://schemas.microsoft.com/office/drawing/2014/main" id="{1E553078-2DBC-486A-BE6B-8C377ABEA3B2}"/>
              </a:ext>
            </a:extLst>
          </p:cNvPr>
          <p:cNvSpPr>
            <a:spLocks noGrp="1"/>
          </p:cNvSpPr>
          <p:nvPr>
            <p:ph type="body" sz="quarter" idx="16" hasCustomPrompt="1"/>
          </p:nvPr>
        </p:nvSpPr>
        <p:spPr>
          <a:xfrm>
            <a:off x="6947849" y="5715862"/>
            <a:ext cx="4413787" cy="276999"/>
          </a:xfrm>
        </p:spPr>
        <p:txBody>
          <a:bodyPr>
            <a:noAutofit/>
          </a:bodyPr>
          <a:lstStyle>
            <a:lvl1pPr marL="0" indent="0" algn="r">
              <a:buNone/>
              <a:defRPr sz="1800"/>
            </a:lvl1pPr>
          </a:lstStyle>
          <a:p>
            <a:pPr lvl="0"/>
            <a:r>
              <a:rPr lang="nb-NO" dirty="0"/>
              <a:t>Navn </a:t>
            </a:r>
            <a:r>
              <a:rPr lang="nb-NO" dirty="0" err="1"/>
              <a:t>Navnesen</a:t>
            </a:r>
            <a:endParaRPr lang="nb-NO" dirty="0"/>
          </a:p>
        </p:txBody>
      </p:sp>
      <p:sp>
        <p:nvSpPr>
          <p:cNvPr id="15" name="Plassholder for tekst 17">
            <a:extLst>
              <a:ext uri="{FF2B5EF4-FFF2-40B4-BE49-F238E27FC236}">
                <a16:creationId xmlns:a16="http://schemas.microsoft.com/office/drawing/2014/main" id="{02BC2B42-F059-4F55-BF0B-5798ACB3727E}"/>
              </a:ext>
            </a:extLst>
          </p:cNvPr>
          <p:cNvSpPr>
            <a:spLocks noGrp="1"/>
          </p:cNvSpPr>
          <p:nvPr>
            <p:ph type="body" sz="quarter" idx="11" hasCustomPrompt="1"/>
          </p:nvPr>
        </p:nvSpPr>
        <p:spPr>
          <a:xfrm>
            <a:off x="6947849" y="6041875"/>
            <a:ext cx="4413787" cy="276999"/>
          </a:xfrm>
        </p:spPr>
        <p:txBody>
          <a:bodyPr>
            <a:noAutofit/>
          </a:bodyPr>
          <a:lstStyle>
            <a:lvl1pPr marL="0" indent="0" algn="r">
              <a:buNone/>
              <a:defRPr sz="1800"/>
            </a:lvl1pPr>
          </a:lstStyle>
          <a:p>
            <a:pPr lvl="0"/>
            <a:r>
              <a:rPr lang="nb-NO" dirty="0"/>
              <a:t>Tittel / stilling</a:t>
            </a:r>
          </a:p>
        </p:txBody>
      </p:sp>
    </p:spTree>
    <p:extLst>
      <p:ext uri="{BB962C8B-B14F-4D97-AF65-F5344CB8AC3E}">
        <p14:creationId xmlns:p14="http://schemas.microsoft.com/office/powerpoint/2010/main" val="3694407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8">
    <p:spTree>
      <p:nvGrpSpPr>
        <p:cNvPr id="1" name=""/>
        <p:cNvGrpSpPr/>
        <p:nvPr/>
      </p:nvGrpSpPr>
      <p:grpSpPr>
        <a:xfrm>
          <a:off x="0" y="0"/>
          <a:ext cx="0" cy="0"/>
          <a:chOff x="0" y="0"/>
          <a:chExt cx="0" cy="0"/>
        </a:xfrm>
      </p:grpSpPr>
      <p:sp>
        <p:nvSpPr>
          <p:cNvPr id="11" name="Frihåndsform: figur 10">
            <a:extLst>
              <a:ext uri="{FF2B5EF4-FFF2-40B4-BE49-F238E27FC236}">
                <a16:creationId xmlns:a16="http://schemas.microsoft.com/office/drawing/2014/main" id="{10946091-0A16-4B41-9CB1-804924D92536}"/>
              </a:ext>
            </a:extLst>
          </p:cNvPr>
          <p:cNvSpPr/>
          <p:nvPr userDrawn="1"/>
        </p:nvSpPr>
        <p:spPr>
          <a:xfrm>
            <a:off x="0" y="0"/>
            <a:ext cx="7832507"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90428" y="0"/>
            <a:ext cx="1071209" cy="1036979"/>
          </a:xfrm>
          <a:prstGeom prst="rect">
            <a:avLst/>
          </a:prstGeom>
        </p:spPr>
      </p:pic>
      <p:sp>
        <p:nvSpPr>
          <p:cNvPr id="13" name="TekstSylinder 12">
            <a:extLst>
              <a:ext uri="{FF2B5EF4-FFF2-40B4-BE49-F238E27FC236}">
                <a16:creationId xmlns:a16="http://schemas.microsoft.com/office/drawing/2014/main" id="{9D0B1585-7D54-4100-8ECE-D438FDD1FB9F}"/>
              </a:ext>
            </a:extLst>
          </p:cNvPr>
          <p:cNvSpPr txBox="1"/>
          <p:nvPr userDrawn="1"/>
        </p:nvSpPr>
        <p:spPr>
          <a:xfrm>
            <a:off x="0" y="6686979"/>
            <a:ext cx="1709739" cy="171023"/>
          </a:xfrm>
          <a:prstGeom prst="rect">
            <a:avLst/>
          </a:prstGeom>
          <a:solidFill>
            <a:schemeClr val="tx1">
              <a:alpha val="50000"/>
            </a:schemeClr>
          </a:solidFill>
        </p:spPr>
        <p:txBody>
          <a:bodyPr wrap="square" lIns="126000" tIns="0" rIns="126000" bIns="0" rtlCol="0" anchor="ctr">
            <a:noAutofit/>
          </a:bodyPr>
          <a:lstStyle/>
          <a:p>
            <a:r>
              <a:rPr lang="nb-NO" sz="700" dirty="0">
                <a:solidFill>
                  <a:schemeClr val="bg1"/>
                </a:solidFill>
              </a:rPr>
              <a:t>Foto: Kim Abel, </a:t>
            </a:r>
            <a:r>
              <a:rPr lang="nb-NO" sz="700" dirty="0">
                <a:solidFill>
                  <a:schemeClr val="bg1"/>
                </a:solidFill>
                <a:hlinkClick r:id="rId4">
                  <a:extLst>
                    <a:ext uri="{A12FA001-AC4F-418D-AE19-62706E023703}">
                      <ahyp:hlinkClr xmlns="" xmlns:ahyp="http://schemas.microsoft.com/office/drawing/2018/hyperlinkcolor" val="tx"/>
                    </a:ext>
                  </a:extLst>
                </a:hlinkClick>
              </a:rPr>
              <a:t>naturarkivet.no</a:t>
            </a:r>
            <a:endParaRPr lang="nb-NO" sz="700" dirty="0">
              <a:solidFill>
                <a:schemeClr val="bg1"/>
              </a:solidFill>
            </a:endParaRPr>
          </a:p>
        </p:txBody>
      </p:sp>
      <p:sp>
        <p:nvSpPr>
          <p:cNvPr id="9" name="Title 1">
            <a:extLst>
              <a:ext uri="{FF2B5EF4-FFF2-40B4-BE49-F238E27FC236}">
                <a16:creationId xmlns:a16="http://schemas.microsoft.com/office/drawing/2014/main" id="{FA1EBF2C-7B92-4634-BF5D-4A11E850921D}"/>
              </a:ext>
            </a:extLst>
          </p:cNvPr>
          <p:cNvSpPr>
            <a:spLocks noGrp="1"/>
          </p:cNvSpPr>
          <p:nvPr>
            <p:ph type="ctrTitle"/>
          </p:nvPr>
        </p:nvSpPr>
        <p:spPr>
          <a:xfrm>
            <a:off x="6947848" y="3573783"/>
            <a:ext cx="4413787" cy="1415772"/>
          </a:xfrm>
        </p:spPr>
        <p:txBody>
          <a:bodyPr anchor="t" anchorCtr="0">
            <a:noAutofit/>
          </a:bodyPr>
          <a:lstStyle>
            <a:lvl1pPr algn="r">
              <a:defRPr sz="4600">
                <a:solidFill>
                  <a:schemeClr val="accent1"/>
                </a:solidFill>
              </a:defRPr>
            </a:lvl1pPr>
          </a:lstStyle>
          <a:p>
            <a:r>
              <a:rPr lang="nb-NO"/>
              <a:t>Klikk for å redigere tittelstil</a:t>
            </a:r>
            <a:endParaRPr lang="en-US" dirty="0"/>
          </a:p>
        </p:txBody>
      </p:sp>
      <p:sp>
        <p:nvSpPr>
          <p:cNvPr id="12" name="Subtitle 2">
            <a:extLst>
              <a:ext uri="{FF2B5EF4-FFF2-40B4-BE49-F238E27FC236}">
                <a16:creationId xmlns:a16="http://schemas.microsoft.com/office/drawing/2014/main" id="{D7F6C5B0-7E93-47CA-A675-B3FE2B5F1CF5}"/>
              </a:ext>
            </a:extLst>
          </p:cNvPr>
          <p:cNvSpPr>
            <a:spLocks noGrp="1"/>
          </p:cNvSpPr>
          <p:nvPr>
            <p:ph type="subTitle" idx="1"/>
          </p:nvPr>
        </p:nvSpPr>
        <p:spPr>
          <a:xfrm>
            <a:off x="6947848" y="3054971"/>
            <a:ext cx="4413787" cy="369268"/>
          </a:xfrm>
        </p:spPr>
        <p:txBody>
          <a:bodyPr anchor="b" anchorCtr="0">
            <a:noAutofit/>
          </a:bodyPr>
          <a:lstStyle>
            <a:lvl1pPr marL="0" indent="0" algn="r">
              <a:buNone/>
              <a:defRPr sz="2351">
                <a:solidFill>
                  <a:schemeClr val="tx2"/>
                </a:solidFill>
              </a:defRPr>
            </a:lvl1pPr>
            <a:lvl2pPr marL="457098" indent="0" algn="ctr">
              <a:buNone/>
              <a:defRPr sz="2000"/>
            </a:lvl2pPr>
            <a:lvl3pPr marL="914194" indent="0" algn="ctr">
              <a:buNone/>
              <a:defRPr sz="1800"/>
            </a:lvl3pPr>
            <a:lvl4pPr marL="1371292" indent="0" algn="ctr">
              <a:buNone/>
              <a:defRPr sz="1600"/>
            </a:lvl4pPr>
            <a:lvl5pPr marL="1828389" indent="0" algn="ctr">
              <a:buNone/>
              <a:defRPr sz="1600"/>
            </a:lvl5pPr>
            <a:lvl6pPr marL="2285486" indent="0" algn="ctr">
              <a:buNone/>
              <a:defRPr sz="1600"/>
            </a:lvl6pPr>
            <a:lvl7pPr marL="2742583" indent="0" algn="ctr">
              <a:buNone/>
              <a:defRPr sz="1600"/>
            </a:lvl7pPr>
            <a:lvl8pPr marL="3199680" indent="0" algn="ctr">
              <a:buNone/>
              <a:defRPr sz="1600"/>
            </a:lvl8pPr>
            <a:lvl9pPr marL="3656778" indent="0" algn="ctr">
              <a:buNone/>
              <a:defRPr sz="1600"/>
            </a:lvl9pPr>
          </a:lstStyle>
          <a:p>
            <a:r>
              <a:rPr lang="nb-NO"/>
              <a:t>Klikk for å redigere undertittelstil i malen</a:t>
            </a:r>
            <a:endParaRPr lang="en-US" dirty="0"/>
          </a:p>
        </p:txBody>
      </p:sp>
      <p:sp>
        <p:nvSpPr>
          <p:cNvPr id="14" name="Plassholder for tekst 17">
            <a:extLst>
              <a:ext uri="{FF2B5EF4-FFF2-40B4-BE49-F238E27FC236}">
                <a16:creationId xmlns:a16="http://schemas.microsoft.com/office/drawing/2014/main" id="{3CD87BC9-4E73-4C31-89A5-F508C80062DD}"/>
              </a:ext>
            </a:extLst>
          </p:cNvPr>
          <p:cNvSpPr>
            <a:spLocks noGrp="1"/>
          </p:cNvSpPr>
          <p:nvPr>
            <p:ph type="body" sz="quarter" idx="16" hasCustomPrompt="1"/>
          </p:nvPr>
        </p:nvSpPr>
        <p:spPr>
          <a:xfrm>
            <a:off x="6947849" y="5715862"/>
            <a:ext cx="4413787" cy="276999"/>
          </a:xfrm>
        </p:spPr>
        <p:txBody>
          <a:bodyPr>
            <a:noAutofit/>
          </a:bodyPr>
          <a:lstStyle>
            <a:lvl1pPr marL="0" indent="0" algn="r">
              <a:buNone/>
              <a:defRPr sz="1800"/>
            </a:lvl1pPr>
          </a:lstStyle>
          <a:p>
            <a:pPr lvl="0"/>
            <a:r>
              <a:rPr lang="nb-NO" dirty="0"/>
              <a:t>Navn </a:t>
            </a:r>
            <a:r>
              <a:rPr lang="nb-NO" dirty="0" err="1"/>
              <a:t>Navnesen</a:t>
            </a:r>
            <a:endParaRPr lang="nb-NO" dirty="0"/>
          </a:p>
        </p:txBody>
      </p:sp>
      <p:sp>
        <p:nvSpPr>
          <p:cNvPr id="15" name="Plassholder for tekst 17">
            <a:extLst>
              <a:ext uri="{FF2B5EF4-FFF2-40B4-BE49-F238E27FC236}">
                <a16:creationId xmlns:a16="http://schemas.microsoft.com/office/drawing/2014/main" id="{6CA4AA5B-9D00-41A3-B6B7-0E0DD168B844}"/>
              </a:ext>
            </a:extLst>
          </p:cNvPr>
          <p:cNvSpPr>
            <a:spLocks noGrp="1"/>
          </p:cNvSpPr>
          <p:nvPr>
            <p:ph type="body" sz="quarter" idx="11" hasCustomPrompt="1"/>
          </p:nvPr>
        </p:nvSpPr>
        <p:spPr>
          <a:xfrm>
            <a:off x="6947849" y="6041875"/>
            <a:ext cx="4413787" cy="276999"/>
          </a:xfrm>
        </p:spPr>
        <p:txBody>
          <a:bodyPr>
            <a:noAutofit/>
          </a:bodyPr>
          <a:lstStyle>
            <a:lvl1pPr marL="0" indent="0" algn="r">
              <a:buNone/>
              <a:defRPr sz="1800"/>
            </a:lvl1pPr>
          </a:lstStyle>
          <a:p>
            <a:pPr lvl="0"/>
            <a:r>
              <a:rPr lang="nb-NO" dirty="0"/>
              <a:t>Tittel / stilling</a:t>
            </a:r>
          </a:p>
        </p:txBody>
      </p:sp>
    </p:spTree>
    <p:extLst>
      <p:ext uri="{BB962C8B-B14F-4D97-AF65-F5344CB8AC3E}">
        <p14:creationId xmlns:p14="http://schemas.microsoft.com/office/powerpoint/2010/main" val="340330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9">
    <p:spTree>
      <p:nvGrpSpPr>
        <p:cNvPr id="1" name=""/>
        <p:cNvGrpSpPr/>
        <p:nvPr/>
      </p:nvGrpSpPr>
      <p:grpSpPr>
        <a:xfrm>
          <a:off x="0" y="0"/>
          <a:ext cx="0" cy="0"/>
          <a:chOff x="0" y="0"/>
          <a:chExt cx="0" cy="0"/>
        </a:xfrm>
      </p:grpSpPr>
      <p:sp>
        <p:nvSpPr>
          <p:cNvPr id="11" name="Frihåndsform: figur 10">
            <a:extLst>
              <a:ext uri="{FF2B5EF4-FFF2-40B4-BE49-F238E27FC236}">
                <a16:creationId xmlns:a16="http://schemas.microsoft.com/office/drawing/2014/main" id="{10946091-0A16-4B41-9CB1-804924D92536}"/>
              </a:ext>
            </a:extLst>
          </p:cNvPr>
          <p:cNvSpPr/>
          <p:nvPr userDrawn="1"/>
        </p:nvSpPr>
        <p:spPr>
          <a:xfrm>
            <a:off x="0" y="0"/>
            <a:ext cx="7832507"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90428" y="0"/>
            <a:ext cx="1071209" cy="1036979"/>
          </a:xfrm>
          <a:prstGeom prst="rect">
            <a:avLst/>
          </a:prstGeom>
        </p:spPr>
      </p:pic>
      <p:sp>
        <p:nvSpPr>
          <p:cNvPr id="13" name="TekstSylinder 12">
            <a:extLst>
              <a:ext uri="{FF2B5EF4-FFF2-40B4-BE49-F238E27FC236}">
                <a16:creationId xmlns:a16="http://schemas.microsoft.com/office/drawing/2014/main" id="{9D0B1585-7D54-4100-8ECE-D438FDD1FB9F}"/>
              </a:ext>
            </a:extLst>
          </p:cNvPr>
          <p:cNvSpPr txBox="1"/>
          <p:nvPr userDrawn="1"/>
        </p:nvSpPr>
        <p:spPr>
          <a:xfrm>
            <a:off x="2" y="6686979"/>
            <a:ext cx="1309943" cy="171023"/>
          </a:xfrm>
          <a:prstGeom prst="rect">
            <a:avLst/>
          </a:prstGeom>
          <a:solidFill>
            <a:schemeClr val="tx1">
              <a:alpha val="50000"/>
            </a:schemeClr>
          </a:solidFill>
        </p:spPr>
        <p:txBody>
          <a:bodyPr wrap="square" lIns="126000" tIns="0" rIns="126000" bIns="0" rtlCol="0" anchor="ctr">
            <a:noAutofit/>
          </a:bodyPr>
          <a:lstStyle/>
          <a:p>
            <a:r>
              <a:rPr lang="nb-NO" sz="700" dirty="0">
                <a:solidFill>
                  <a:schemeClr val="bg1"/>
                </a:solidFill>
              </a:rPr>
              <a:t>Foto: Glen </a:t>
            </a:r>
            <a:r>
              <a:rPr lang="nb-NO" sz="700" dirty="0" err="1">
                <a:solidFill>
                  <a:schemeClr val="bg1"/>
                </a:solidFill>
              </a:rPr>
              <a:t>Musk</a:t>
            </a:r>
            <a:endParaRPr lang="nb-NO" sz="700" dirty="0">
              <a:solidFill>
                <a:schemeClr val="bg1"/>
              </a:solidFill>
            </a:endParaRPr>
          </a:p>
        </p:txBody>
      </p:sp>
      <p:sp>
        <p:nvSpPr>
          <p:cNvPr id="9" name="Title 1">
            <a:extLst>
              <a:ext uri="{FF2B5EF4-FFF2-40B4-BE49-F238E27FC236}">
                <a16:creationId xmlns:a16="http://schemas.microsoft.com/office/drawing/2014/main" id="{498430D2-8B6B-4BD3-B641-AD60D33B08B0}"/>
              </a:ext>
            </a:extLst>
          </p:cNvPr>
          <p:cNvSpPr>
            <a:spLocks noGrp="1"/>
          </p:cNvSpPr>
          <p:nvPr>
            <p:ph type="ctrTitle"/>
          </p:nvPr>
        </p:nvSpPr>
        <p:spPr>
          <a:xfrm>
            <a:off x="6947848" y="3573783"/>
            <a:ext cx="4413787" cy="1415772"/>
          </a:xfrm>
        </p:spPr>
        <p:txBody>
          <a:bodyPr anchor="t" anchorCtr="0">
            <a:noAutofit/>
          </a:bodyPr>
          <a:lstStyle>
            <a:lvl1pPr algn="r">
              <a:defRPr sz="4600">
                <a:solidFill>
                  <a:schemeClr val="accent1"/>
                </a:solidFill>
              </a:defRPr>
            </a:lvl1pPr>
          </a:lstStyle>
          <a:p>
            <a:r>
              <a:rPr lang="nb-NO"/>
              <a:t>Klikk for å redigere tittelstil</a:t>
            </a:r>
            <a:endParaRPr lang="en-US" dirty="0"/>
          </a:p>
        </p:txBody>
      </p:sp>
      <p:sp>
        <p:nvSpPr>
          <p:cNvPr id="12" name="Subtitle 2">
            <a:extLst>
              <a:ext uri="{FF2B5EF4-FFF2-40B4-BE49-F238E27FC236}">
                <a16:creationId xmlns:a16="http://schemas.microsoft.com/office/drawing/2014/main" id="{CFC85F01-0132-4830-986C-0B96772CAFD7}"/>
              </a:ext>
            </a:extLst>
          </p:cNvPr>
          <p:cNvSpPr>
            <a:spLocks noGrp="1"/>
          </p:cNvSpPr>
          <p:nvPr>
            <p:ph type="subTitle" idx="1"/>
          </p:nvPr>
        </p:nvSpPr>
        <p:spPr>
          <a:xfrm>
            <a:off x="6947848" y="3054971"/>
            <a:ext cx="4413787" cy="369268"/>
          </a:xfrm>
        </p:spPr>
        <p:txBody>
          <a:bodyPr anchor="b" anchorCtr="0">
            <a:noAutofit/>
          </a:bodyPr>
          <a:lstStyle>
            <a:lvl1pPr marL="0" indent="0" algn="r">
              <a:buNone/>
              <a:defRPr sz="2351">
                <a:solidFill>
                  <a:schemeClr val="tx2"/>
                </a:solidFill>
              </a:defRPr>
            </a:lvl1pPr>
            <a:lvl2pPr marL="457098" indent="0" algn="ctr">
              <a:buNone/>
              <a:defRPr sz="2000"/>
            </a:lvl2pPr>
            <a:lvl3pPr marL="914194" indent="0" algn="ctr">
              <a:buNone/>
              <a:defRPr sz="1800"/>
            </a:lvl3pPr>
            <a:lvl4pPr marL="1371292" indent="0" algn="ctr">
              <a:buNone/>
              <a:defRPr sz="1600"/>
            </a:lvl4pPr>
            <a:lvl5pPr marL="1828389" indent="0" algn="ctr">
              <a:buNone/>
              <a:defRPr sz="1600"/>
            </a:lvl5pPr>
            <a:lvl6pPr marL="2285486" indent="0" algn="ctr">
              <a:buNone/>
              <a:defRPr sz="1600"/>
            </a:lvl6pPr>
            <a:lvl7pPr marL="2742583" indent="0" algn="ctr">
              <a:buNone/>
              <a:defRPr sz="1600"/>
            </a:lvl7pPr>
            <a:lvl8pPr marL="3199680" indent="0" algn="ctr">
              <a:buNone/>
              <a:defRPr sz="1600"/>
            </a:lvl8pPr>
            <a:lvl9pPr marL="3656778" indent="0" algn="ctr">
              <a:buNone/>
              <a:defRPr sz="1600"/>
            </a:lvl9pPr>
          </a:lstStyle>
          <a:p>
            <a:r>
              <a:rPr lang="nb-NO"/>
              <a:t>Klikk for å redigere undertittelstil i malen</a:t>
            </a:r>
            <a:endParaRPr lang="en-US" dirty="0"/>
          </a:p>
        </p:txBody>
      </p:sp>
      <p:sp>
        <p:nvSpPr>
          <p:cNvPr id="14" name="Plassholder for tekst 17">
            <a:extLst>
              <a:ext uri="{FF2B5EF4-FFF2-40B4-BE49-F238E27FC236}">
                <a16:creationId xmlns:a16="http://schemas.microsoft.com/office/drawing/2014/main" id="{24EB643F-02A9-4E3D-8935-17E9FE7420D0}"/>
              </a:ext>
            </a:extLst>
          </p:cNvPr>
          <p:cNvSpPr>
            <a:spLocks noGrp="1"/>
          </p:cNvSpPr>
          <p:nvPr>
            <p:ph type="body" sz="quarter" idx="16" hasCustomPrompt="1"/>
          </p:nvPr>
        </p:nvSpPr>
        <p:spPr>
          <a:xfrm>
            <a:off x="6947849" y="5715862"/>
            <a:ext cx="4413787" cy="276999"/>
          </a:xfrm>
        </p:spPr>
        <p:txBody>
          <a:bodyPr>
            <a:noAutofit/>
          </a:bodyPr>
          <a:lstStyle>
            <a:lvl1pPr marL="0" indent="0" algn="r">
              <a:buNone/>
              <a:defRPr sz="1800"/>
            </a:lvl1pPr>
          </a:lstStyle>
          <a:p>
            <a:pPr lvl="0"/>
            <a:r>
              <a:rPr lang="nb-NO" dirty="0"/>
              <a:t>Navn </a:t>
            </a:r>
            <a:r>
              <a:rPr lang="nb-NO" dirty="0" err="1"/>
              <a:t>Navnesen</a:t>
            </a:r>
            <a:endParaRPr lang="nb-NO" dirty="0"/>
          </a:p>
        </p:txBody>
      </p:sp>
      <p:sp>
        <p:nvSpPr>
          <p:cNvPr id="15" name="Plassholder for tekst 17">
            <a:extLst>
              <a:ext uri="{FF2B5EF4-FFF2-40B4-BE49-F238E27FC236}">
                <a16:creationId xmlns:a16="http://schemas.microsoft.com/office/drawing/2014/main" id="{FABB42D3-8B05-41F5-94A9-3BA3055282EA}"/>
              </a:ext>
            </a:extLst>
          </p:cNvPr>
          <p:cNvSpPr>
            <a:spLocks noGrp="1"/>
          </p:cNvSpPr>
          <p:nvPr>
            <p:ph type="body" sz="quarter" idx="11" hasCustomPrompt="1"/>
          </p:nvPr>
        </p:nvSpPr>
        <p:spPr>
          <a:xfrm>
            <a:off x="6947849" y="6041875"/>
            <a:ext cx="4413787" cy="276999"/>
          </a:xfrm>
        </p:spPr>
        <p:txBody>
          <a:bodyPr>
            <a:noAutofit/>
          </a:bodyPr>
          <a:lstStyle>
            <a:lvl1pPr marL="0" indent="0" algn="r">
              <a:buNone/>
              <a:defRPr sz="1800"/>
            </a:lvl1pPr>
          </a:lstStyle>
          <a:p>
            <a:pPr lvl="0"/>
            <a:r>
              <a:rPr lang="nb-NO" dirty="0"/>
              <a:t>Tittel / stilling</a:t>
            </a:r>
          </a:p>
        </p:txBody>
      </p:sp>
    </p:spTree>
    <p:extLst>
      <p:ext uri="{BB962C8B-B14F-4D97-AF65-F5344CB8AC3E}">
        <p14:creationId xmlns:p14="http://schemas.microsoft.com/office/powerpoint/2010/main" val="1583065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10">
    <p:spTree>
      <p:nvGrpSpPr>
        <p:cNvPr id="1" name=""/>
        <p:cNvGrpSpPr/>
        <p:nvPr/>
      </p:nvGrpSpPr>
      <p:grpSpPr>
        <a:xfrm>
          <a:off x="0" y="0"/>
          <a:ext cx="0" cy="0"/>
          <a:chOff x="0" y="0"/>
          <a:chExt cx="0" cy="0"/>
        </a:xfrm>
      </p:grpSpPr>
      <p:sp>
        <p:nvSpPr>
          <p:cNvPr id="11" name="Frihåndsform: figur 10">
            <a:extLst>
              <a:ext uri="{FF2B5EF4-FFF2-40B4-BE49-F238E27FC236}">
                <a16:creationId xmlns:a16="http://schemas.microsoft.com/office/drawing/2014/main" id="{10946091-0A16-4B41-9CB1-804924D92536}"/>
              </a:ext>
            </a:extLst>
          </p:cNvPr>
          <p:cNvSpPr/>
          <p:nvPr userDrawn="1"/>
        </p:nvSpPr>
        <p:spPr>
          <a:xfrm>
            <a:off x="0" y="0"/>
            <a:ext cx="7832507"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90428" y="0"/>
            <a:ext cx="1071209" cy="1036979"/>
          </a:xfrm>
          <a:prstGeom prst="rect">
            <a:avLst/>
          </a:prstGeom>
        </p:spPr>
      </p:pic>
      <p:sp>
        <p:nvSpPr>
          <p:cNvPr id="13" name="TekstSylinder 12">
            <a:extLst>
              <a:ext uri="{FF2B5EF4-FFF2-40B4-BE49-F238E27FC236}">
                <a16:creationId xmlns:a16="http://schemas.microsoft.com/office/drawing/2014/main" id="{9D0B1585-7D54-4100-8ECE-D438FDD1FB9F}"/>
              </a:ext>
            </a:extLst>
          </p:cNvPr>
          <p:cNvSpPr txBox="1"/>
          <p:nvPr userDrawn="1"/>
        </p:nvSpPr>
        <p:spPr>
          <a:xfrm>
            <a:off x="2" y="6686979"/>
            <a:ext cx="1309943" cy="171023"/>
          </a:xfrm>
          <a:prstGeom prst="rect">
            <a:avLst/>
          </a:prstGeom>
          <a:solidFill>
            <a:schemeClr val="tx1">
              <a:alpha val="50000"/>
            </a:schemeClr>
          </a:solidFill>
        </p:spPr>
        <p:txBody>
          <a:bodyPr wrap="square" lIns="126000" tIns="0" rIns="126000" bIns="0" rtlCol="0" anchor="ctr">
            <a:noAutofit/>
          </a:bodyPr>
          <a:lstStyle/>
          <a:p>
            <a:r>
              <a:rPr lang="nb-NO" sz="700" dirty="0">
                <a:solidFill>
                  <a:schemeClr val="bg1"/>
                </a:solidFill>
              </a:rPr>
              <a:t>Foto: Glen </a:t>
            </a:r>
            <a:r>
              <a:rPr lang="nb-NO" sz="700" dirty="0" err="1">
                <a:solidFill>
                  <a:schemeClr val="bg1"/>
                </a:solidFill>
              </a:rPr>
              <a:t>Musk</a:t>
            </a:r>
            <a:endParaRPr lang="nb-NO" sz="700" dirty="0">
              <a:solidFill>
                <a:schemeClr val="bg1"/>
              </a:solidFill>
            </a:endParaRPr>
          </a:p>
        </p:txBody>
      </p:sp>
      <p:sp>
        <p:nvSpPr>
          <p:cNvPr id="9" name="Title 1">
            <a:extLst>
              <a:ext uri="{FF2B5EF4-FFF2-40B4-BE49-F238E27FC236}">
                <a16:creationId xmlns:a16="http://schemas.microsoft.com/office/drawing/2014/main" id="{14A26C99-FBA6-4E34-A5C4-13BAB8ABF076}"/>
              </a:ext>
            </a:extLst>
          </p:cNvPr>
          <p:cNvSpPr>
            <a:spLocks noGrp="1"/>
          </p:cNvSpPr>
          <p:nvPr>
            <p:ph type="ctrTitle"/>
          </p:nvPr>
        </p:nvSpPr>
        <p:spPr>
          <a:xfrm>
            <a:off x="6947848" y="3573783"/>
            <a:ext cx="4413787" cy="1415772"/>
          </a:xfrm>
        </p:spPr>
        <p:txBody>
          <a:bodyPr anchor="t" anchorCtr="0">
            <a:noAutofit/>
          </a:bodyPr>
          <a:lstStyle>
            <a:lvl1pPr algn="r">
              <a:defRPr sz="4600">
                <a:solidFill>
                  <a:schemeClr val="accent1"/>
                </a:solidFill>
              </a:defRPr>
            </a:lvl1pPr>
          </a:lstStyle>
          <a:p>
            <a:r>
              <a:rPr lang="nb-NO"/>
              <a:t>Klikk for å redigere tittelstil</a:t>
            </a:r>
            <a:endParaRPr lang="en-US" dirty="0"/>
          </a:p>
        </p:txBody>
      </p:sp>
      <p:sp>
        <p:nvSpPr>
          <p:cNvPr id="12" name="Subtitle 2">
            <a:extLst>
              <a:ext uri="{FF2B5EF4-FFF2-40B4-BE49-F238E27FC236}">
                <a16:creationId xmlns:a16="http://schemas.microsoft.com/office/drawing/2014/main" id="{1E36CAE8-0FF9-4610-989C-19BB5B510469}"/>
              </a:ext>
            </a:extLst>
          </p:cNvPr>
          <p:cNvSpPr>
            <a:spLocks noGrp="1"/>
          </p:cNvSpPr>
          <p:nvPr>
            <p:ph type="subTitle" idx="1"/>
          </p:nvPr>
        </p:nvSpPr>
        <p:spPr>
          <a:xfrm>
            <a:off x="6947848" y="3054971"/>
            <a:ext cx="4413787" cy="369268"/>
          </a:xfrm>
        </p:spPr>
        <p:txBody>
          <a:bodyPr anchor="b" anchorCtr="0">
            <a:noAutofit/>
          </a:bodyPr>
          <a:lstStyle>
            <a:lvl1pPr marL="0" indent="0" algn="r">
              <a:buNone/>
              <a:defRPr sz="2351">
                <a:solidFill>
                  <a:schemeClr val="tx2"/>
                </a:solidFill>
              </a:defRPr>
            </a:lvl1pPr>
            <a:lvl2pPr marL="457098" indent="0" algn="ctr">
              <a:buNone/>
              <a:defRPr sz="2000"/>
            </a:lvl2pPr>
            <a:lvl3pPr marL="914194" indent="0" algn="ctr">
              <a:buNone/>
              <a:defRPr sz="1800"/>
            </a:lvl3pPr>
            <a:lvl4pPr marL="1371292" indent="0" algn="ctr">
              <a:buNone/>
              <a:defRPr sz="1600"/>
            </a:lvl4pPr>
            <a:lvl5pPr marL="1828389" indent="0" algn="ctr">
              <a:buNone/>
              <a:defRPr sz="1600"/>
            </a:lvl5pPr>
            <a:lvl6pPr marL="2285486" indent="0" algn="ctr">
              <a:buNone/>
              <a:defRPr sz="1600"/>
            </a:lvl6pPr>
            <a:lvl7pPr marL="2742583" indent="0" algn="ctr">
              <a:buNone/>
              <a:defRPr sz="1600"/>
            </a:lvl7pPr>
            <a:lvl8pPr marL="3199680" indent="0" algn="ctr">
              <a:buNone/>
              <a:defRPr sz="1600"/>
            </a:lvl8pPr>
            <a:lvl9pPr marL="3656778" indent="0" algn="ctr">
              <a:buNone/>
              <a:defRPr sz="1600"/>
            </a:lvl9pPr>
          </a:lstStyle>
          <a:p>
            <a:r>
              <a:rPr lang="nb-NO"/>
              <a:t>Klikk for å redigere undertittelstil i malen</a:t>
            </a:r>
            <a:endParaRPr lang="en-US" dirty="0"/>
          </a:p>
        </p:txBody>
      </p:sp>
      <p:sp>
        <p:nvSpPr>
          <p:cNvPr id="14" name="Plassholder for tekst 17">
            <a:extLst>
              <a:ext uri="{FF2B5EF4-FFF2-40B4-BE49-F238E27FC236}">
                <a16:creationId xmlns:a16="http://schemas.microsoft.com/office/drawing/2014/main" id="{61B1833E-CB34-4820-9BB8-3E40D4871304}"/>
              </a:ext>
            </a:extLst>
          </p:cNvPr>
          <p:cNvSpPr>
            <a:spLocks noGrp="1"/>
          </p:cNvSpPr>
          <p:nvPr>
            <p:ph type="body" sz="quarter" idx="16" hasCustomPrompt="1"/>
          </p:nvPr>
        </p:nvSpPr>
        <p:spPr>
          <a:xfrm>
            <a:off x="6947849" y="5715862"/>
            <a:ext cx="4413787" cy="276999"/>
          </a:xfrm>
        </p:spPr>
        <p:txBody>
          <a:bodyPr>
            <a:noAutofit/>
          </a:bodyPr>
          <a:lstStyle>
            <a:lvl1pPr marL="0" indent="0" algn="r">
              <a:buNone/>
              <a:defRPr sz="1800"/>
            </a:lvl1pPr>
          </a:lstStyle>
          <a:p>
            <a:pPr lvl="0"/>
            <a:r>
              <a:rPr lang="nb-NO" dirty="0"/>
              <a:t>Navn </a:t>
            </a:r>
            <a:r>
              <a:rPr lang="nb-NO" dirty="0" err="1"/>
              <a:t>Navnesen</a:t>
            </a:r>
            <a:endParaRPr lang="nb-NO" dirty="0"/>
          </a:p>
        </p:txBody>
      </p:sp>
      <p:sp>
        <p:nvSpPr>
          <p:cNvPr id="15" name="Plassholder for tekst 17">
            <a:extLst>
              <a:ext uri="{FF2B5EF4-FFF2-40B4-BE49-F238E27FC236}">
                <a16:creationId xmlns:a16="http://schemas.microsoft.com/office/drawing/2014/main" id="{13247416-2CA9-44A8-8489-67F3C81E7BC5}"/>
              </a:ext>
            </a:extLst>
          </p:cNvPr>
          <p:cNvSpPr>
            <a:spLocks noGrp="1"/>
          </p:cNvSpPr>
          <p:nvPr>
            <p:ph type="body" sz="quarter" idx="11" hasCustomPrompt="1"/>
          </p:nvPr>
        </p:nvSpPr>
        <p:spPr>
          <a:xfrm>
            <a:off x="6947849" y="6041875"/>
            <a:ext cx="4413787" cy="276999"/>
          </a:xfrm>
        </p:spPr>
        <p:txBody>
          <a:bodyPr>
            <a:noAutofit/>
          </a:bodyPr>
          <a:lstStyle>
            <a:lvl1pPr marL="0" indent="0" algn="r">
              <a:buNone/>
              <a:defRPr sz="1800"/>
            </a:lvl1pPr>
          </a:lstStyle>
          <a:p>
            <a:pPr lvl="0"/>
            <a:r>
              <a:rPr lang="nb-NO" dirty="0"/>
              <a:t>Tittel / stilling</a:t>
            </a:r>
          </a:p>
        </p:txBody>
      </p:sp>
    </p:spTree>
    <p:extLst>
      <p:ext uri="{BB962C8B-B14F-4D97-AF65-F5344CB8AC3E}">
        <p14:creationId xmlns:p14="http://schemas.microsoft.com/office/powerpoint/2010/main" val="39023601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11">
    <p:spTree>
      <p:nvGrpSpPr>
        <p:cNvPr id="1" name=""/>
        <p:cNvGrpSpPr/>
        <p:nvPr/>
      </p:nvGrpSpPr>
      <p:grpSpPr>
        <a:xfrm>
          <a:off x="0" y="0"/>
          <a:ext cx="0" cy="0"/>
          <a:chOff x="0" y="0"/>
          <a:chExt cx="0" cy="0"/>
        </a:xfrm>
      </p:grpSpPr>
      <p:sp>
        <p:nvSpPr>
          <p:cNvPr id="11" name="Frihåndsform: figur 10">
            <a:extLst>
              <a:ext uri="{FF2B5EF4-FFF2-40B4-BE49-F238E27FC236}">
                <a16:creationId xmlns:a16="http://schemas.microsoft.com/office/drawing/2014/main" id="{10946091-0A16-4B41-9CB1-804924D92536}"/>
              </a:ext>
            </a:extLst>
          </p:cNvPr>
          <p:cNvSpPr/>
          <p:nvPr userDrawn="1"/>
        </p:nvSpPr>
        <p:spPr>
          <a:xfrm>
            <a:off x="0" y="0"/>
            <a:ext cx="7832507"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90428" y="0"/>
            <a:ext cx="1071209" cy="1036979"/>
          </a:xfrm>
          <a:prstGeom prst="rect">
            <a:avLst/>
          </a:prstGeom>
        </p:spPr>
      </p:pic>
      <p:sp>
        <p:nvSpPr>
          <p:cNvPr id="13" name="TekstSylinder 12">
            <a:extLst>
              <a:ext uri="{FF2B5EF4-FFF2-40B4-BE49-F238E27FC236}">
                <a16:creationId xmlns:a16="http://schemas.microsoft.com/office/drawing/2014/main" id="{9D0B1585-7D54-4100-8ECE-D438FDD1FB9F}"/>
              </a:ext>
            </a:extLst>
          </p:cNvPr>
          <p:cNvSpPr txBox="1"/>
          <p:nvPr userDrawn="1"/>
        </p:nvSpPr>
        <p:spPr>
          <a:xfrm>
            <a:off x="2" y="6686979"/>
            <a:ext cx="1309943" cy="171023"/>
          </a:xfrm>
          <a:prstGeom prst="rect">
            <a:avLst/>
          </a:prstGeom>
          <a:solidFill>
            <a:schemeClr val="tx1">
              <a:alpha val="50000"/>
            </a:schemeClr>
          </a:solidFill>
        </p:spPr>
        <p:txBody>
          <a:bodyPr wrap="square" lIns="126000" tIns="0" rIns="126000" bIns="0" rtlCol="0" anchor="ctr">
            <a:noAutofit/>
          </a:bodyPr>
          <a:lstStyle/>
          <a:p>
            <a:r>
              <a:rPr lang="nb-NO" sz="700" dirty="0">
                <a:solidFill>
                  <a:schemeClr val="bg1"/>
                </a:solidFill>
              </a:rPr>
              <a:t>Foto: Marianne Gjørv</a:t>
            </a:r>
          </a:p>
        </p:txBody>
      </p:sp>
      <p:sp>
        <p:nvSpPr>
          <p:cNvPr id="9" name="Title 1">
            <a:extLst>
              <a:ext uri="{FF2B5EF4-FFF2-40B4-BE49-F238E27FC236}">
                <a16:creationId xmlns:a16="http://schemas.microsoft.com/office/drawing/2014/main" id="{99260566-3AD2-4394-AAB6-E3260F3C1DA3}"/>
              </a:ext>
            </a:extLst>
          </p:cNvPr>
          <p:cNvSpPr>
            <a:spLocks noGrp="1"/>
          </p:cNvSpPr>
          <p:nvPr>
            <p:ph type="ctrTitle"/>
          </p:nvPr>
        </p:nvSpPr>
        <p:spPr>
          <a:xfrm>
            <a:off x="6947848" y="3573783"/>
            <a:ext cx="4413787" cy="1415772"/>
          </a:xfrm>
        </p:spPr>
        <p:txBody>
          <a:bodyPr anchor="t" anchorCtr="0">
            <a:noAutofit/>
          </a:bodyPr>
          <a:lstStyle>
            <a:lvl1pPr algn="r">
              <a:defRPr sz="4600">
                <a:solidFill>
                  <a:schemeClr val="accent1"/>
                </a:solidFill>
              </a:defRPr>
            </a:lvl1pPr>
          </a:lstStyle>
          <a:p>
            <a:r>
              <a:rPr lang="nb-NO"/>
              <a:t>Klikk for å redigere tittelstil</a:t>
            </a:r>
            <a:endParaRPr lang="en-US" dirty="0"/>
          </a:p>
        </p:txBody>
      </p:sp>
      <p:sp>
        <p:nvSpPr>
          <p:cNvPr id="12" name="Subtitle 2">
            <a:extLst>
              <a:ext uri="{FF2B5EF4-FFF2-40B4-BE49-F238E27FC236}">
                <a16:creationId xmlns:a16="http://schemas.microsoft.com/office/drawing/2014/main" id="{0486E61F-5EF4-4287-B3E2-A889AB36C373}"/>
              </a:ext>
            </a:extLst>
          </p:cNvPr>
          <p:cNvSpPr>
            <a:spLocks noGrp="1"/>
          </p:cNvSpPr>
          <p:nvPr>
            <p:ph type="subTitle" idx="1"/>
          </p:nvPr>
        </p:nvSpPr>
        <p:spPr>
          <a:xfrm>
            <a:off x="6947848" y="3054971"/>
            <a:ext cx="4413787" cy="369268"/>
          </a:xfrm>
        </p:spPr>
        <p:txBody>
          <a:bodyPr anchor="b" anchorCtr="0">
            <a:noAutofit/>
          </a:bodyPr>
          <a:lstStyle>
            <a:lvl1pPr marL="0" indent="0" algn="r">
              <a:buNone/>
              <a:defRPr sz="2351">
                <a:solidFill>
                  <a:schemeClr val="tx2"/>
                </a:solidFill>
              </a:defRPr>
            </a:lvl1pPr>
            <a:lvl2pPr marL="457098" indent="0" algn="ctr">
              <a:buNone/>
              <a:defRPr sz="2000"/>
            </a:lvl2pPr>
            <a:lvl3pPr marL="914194" indent="0" algn="ctr">
              <a:buNone/>
              <a:defRPr sz="1800"/>
            </a:lvl3pPr>
            <a:lvl4pPr marL="1371292" indent="0" algn="ctr">
              <a:buNone/>
              <a:defRPr sz="1600"/>
            </a:lvl4pPr>
            <a:lvl5pPr marL="1828389" indent="0" algn="ctr">
              <a:buNone/>
              <a:defRPr sz="1600"/>
            </a:lvl5pPr>
            <a:lvl6pPr marL="2285486" indent="0" algn="ctr">
              <a:buNone/>
              <a:defRPr sz="1600"/>
            </a:lvl6pPr>
            <a:lvl7pPr marL="2742583" indent="0" algn="ctr">
              <a:buNone/>
              <a:defRPr sz="1600"/>
            </a:lvl7pPr>
            <a:lvl8pPr marL="3199680" indent="0" algn="ctr">
              <a:buNone/>
              <a:defRPr sz="1600"/>
            </a:lvl8pPr>
            <a:lvl9pPr marL="3656778" indent="0" algn="ctr">
              <a:buNone/>
              <a:defRPr sz="1600"/>
            </a:lvl9pPr>
          </a:lstStyle>
          <a:p>
            <a:r>
              <a:rPr lang="nb-NO"/>
              <a:t>Klikk for å redigere undertittelstil i malen</a:t>
            </a:r>
            <a:endParaRPr lang="en-US" dirty="0"/>
          </a:p>
        </p:txBody>
      </p:sp>
      <p:sp>
        <p:nvSpPr>
          <p:cNvPr id="14" name="Plassholder for tekst 17">
            <a:extLst>
              <a:ext uri="{FF2B5EF4-FFF2-40B4-BE49-F238E27FC236}">
                <a16:creationId xmlns:a16="http://schemas.microsoft.com/office/drawing/2014/main" id="{45140663-5F3E-4FD9-A5DC-5E0D13489578}"/>
              </a:ext>
            </a:extLst>
          </p:cNvPr>
          <p:cNvSpPr>
            <a:spLocks noGrp="1"/>
          </p:cNvSpPr>
          <p:nvPr>
            <p:ph type="body" sz="quarter" idx="16" hasCustomPrompt="1"/>
          </p:nvPr>
        </p:nvSpPr>
        <p:spPr>
          <a:xfrm>
            <a:off x="6947849" y="5715862"/>
            <a:ext cx="4413787" cy="276999"/>
          </a:xfrm>
        </p:spPr>
        <p:txBody>
          <a:bodyPr>
            <a:noAutofit/>
          </a:bodyPr>
          <a:lstStyle>
            <a:lvl1pPr marL="0" indent="0" algn="r">
              <a:buNone/>
              <a:defRPr sz="1800"/>
            </a:lvl1pPr>
          </a:lstStyle>
          <a:p>
            <a:pPr lvl="0"/>
            <a:r>
              <a:rPr lang="nb-NO" dirty="0"/>
              <a:t>Navn </a:t>
            </a:r>
            <a:r>
              <a:rPr lang="nb-NO" dirty="0" err="1"/>
              <a:t>Navnesen</a:t>
            </a:r>
            <a:endParaRPr lang="nb-NO" dirty="0"/>
          </a:p>
        </p:txBody>
      </p:sp>
      <p:sp>
        <p:nvSpPr>
          <p:cNvPr id="15" name="Plassholder for tekst 17">
            <a:extLst>
              <a:ext uri="{FF2B5EF4-FFF2-40B4-BE49-F238E27FC236}">
                <a16:creationId xmlns:a16="http://schemas.microsoft.com/office/drawing/2014/main" id="{22CDE204-1103-48F9-A7A8-B3BCBC92D453}"/>
              </a:ext>
            </a:extLst>
          </p:cNvPr>
          <p:cNvSpPr>
            <a:spLocks noGrp="1"/>
          </p:cNvSpPr>
          <p:nvPr>
            <p:ph type="body" sz="quarter" idx="11" hasCustomPrompt="1"/>
          </p:nvPr>
        </p:nvSpPr>
        <p:spPr>
          <a:xfrm>
            <a:off x="6947849" y="6041875"/>
            <a:ext cx="4413787" cy="276999"/>
          </a:xfrm>
        </p:spPr>
        <p:txBody>
          <a:bodyPr>
            <a:noAutofit/>
          </a:bodyPr>
          <a:lstStyle>
            <a:lvl1pPr marL="0" indent="0" algn="r">
              <a:buNone/>
              <a:defRPr sz="1800"/>
            </a:lvl1pPr>
          </a:lstStyle>
          <a:p>
            <a:pPr lvl="0"/>
            <a:r>
              <a:rPr lang="nb-NO" dirty="0"/>
              <a:t>Tittel / stilling</a:t>
            </a:r>
          </a:p>
        </p:txBody>
      </p:sp>
    </p:spTree>
    <p:extLst>
      <p:ext uri="{BB962C8B-B14F-4D97-AF65-F5344CB8AC3E}">
        <p14:creationId xmlns:p14="http://schemas.microsoft.com/office/powerpoint/2010/main" val="15421724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12">
    <p:spTree>
      <p:nvGrpSpPr>
        <p:cNvPr id="1" name=""/>
        <p:cNvGrpSpPr/>
        <p:nvPr/>
      </p:nvGrpSpPr>
      <p:grpSpPr>
        <a:xfrm>
          <a:off x="0" y="0"/>
          <a:ext cx="0" cy="0"/>
          <a:chOff x="0" y="0"/>
          <a:chExt cx="0" cy="0"/>
        </a:xfrm>
      </p:grpSpPr>
      <p:sp>
        <p:nvSpPr>
          <p:cNvPr id="11" name="Frihåndsform: figur 10">
            <a:extLst>
              <a:ext uri="{FF2B5EF4-FFF2-40B4-BE49-F238E27FC236}">
                <a16:creationId xmlns:a16="http://schemas.microsoft.com/office/drawing/2014/main" id="{10946091-0A16-4B41-9CB1-804924D92536}"/>
              </a:ext>
            </a:extLst>
          </p:cNvPr>
          <p:cNvSpPr/>
          <p:nvPr userDrawn="1"/>
        </p:nvSpPr>
        <p:spPr>
          <a:xfrm>
            <a:off x="0" y="0"/>
            <a:ext cx="7832507"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90428" y="0"/>
            <a:ext cx="1071209" cy="1036979"/>
          </a:xfrm>
          <a:prstGeom prst="rect">
            <a:avLst/>
          </a:prstGeom>
        </p:spPr>
      </p:pic>
      <p:sp>
        <p:nvSpPr>
          <p:cNvPr id="13" name="TekstSylinder 12">
            <a:extLst>
              <a:ext uri="{FF2B5EF4-FFF2-40B4-BE49-F238E27FC236}">
                <a16:creationId xmlns:a16="http://schemas.microsoft.com/office/drawing/2014/main" id="{9D0B1585-7D54-4100-8ECE-D438FDD1FB9F}"/>
              </a:ext>
            </a:extLst>
          </p:cNvPr>
          <p:cNvSpPr txBox="1"/>
          <p:nvPr userDrawn="1"/>
        </p:nvSpPr>
        <p:spPr>
          <a:xfrm>
            <a:off x="2" y="6686979"/>
            <a:ext cx="1309943" cy="171023"/>
          </a:xfrm>
          <a:prstGeom prst="rect">
            <a:avLst/>
          </a:prstGeom>
          <a:solidFill>
            <a:schemeClr val="tx1">
              <a:alpha val="50000"/>
            </a:schemeClr>
          </a:solidFill>
        </p:spPr>
        <p:txBody>
          <a:bodyPr wrap="square" lIns="126000" tIns="0" rIns="126000" bIns="0" rtlCol="0" anchor="ctr">
            <a:noAutofit/>
          </a:bodyPr>
          <a:lstStyle/>
          <a:p>
            <a:r>
              <a:rPr lang="nb-NO" sz="700" dirty="0">
                <a:solidFill>
                  <a:schemeClr val="bg1"/>
                </a:solidFill>
              </a:rPr>
              <a:t>Foto: Øyvind Haug</a:t>
            </a:r>
          </a:p>
        </p:txBody>
      </p:sp>
      <p:sp>
        <p:nvSpPr>
          <p:cNvPr id="9" name="Title 1">
            <a:extLst>
              <a:ext uri="{FF2B5EF4-FFF2-40B4-BE49-F238E27FC236}">
                <a16:creationId xmlns:a16="http://schemas.microsoft.com/office/drawing/2014/main" id="{A85F5129-CE29-44EC-AE84-2BAA7A6D03E8}"/>
              </a:ext>
            </a:extLst>
          </p:cNvPr>
          <p:cNvSpPr>
            <a:spLocks noGrp="1"/>
          </p:cNvSpPr>
          <p:nvPr>
            <p:ph type="ctrTitle"/>
          </p:nvPr>
        </p:nvSpPr>
        <p:spPr>
          <a:xfrm>
            <a:off x="6947848" y="3573783"/>
            <a:ext cx="4413787" cy="1415772"/>
          </a:xfrm>
        </p:spPr>
        <p:txBody>
          <a:bodyPr anchor="t" anchorCtr="0">
            <a:noAutofit/>
          </a:bodyPr>
          <a:lstStyle>
            <a:lvl1pPr algn="r">
              <a:defRPr sz="4600">
                <a:solidFill>
                  <a:schemeClr val="accent1"/>
                </a:solidFill>
              </a:defRPr>
            </a:lvl1pPr>
          </a:lstStyle>
          <a:p>
            <a:r>
              <a:rPr lang="nb-NO"/>
              <a:t>Klikk for å redigere tittelstil</a:t>
            </a:r>
            <a:endParaRPr lang="en-US" dirty="0"/>
          </a:p>
        </p:txBody>
      </p:sp>
      <p:sp>
        <p:nvSpPr>
          <p:cNvPr id="12" name="Subtitle 2">
            <a:extLst>
              <a:ext uri="{FF2B5EF4-FFF2-40B4-BE49-F238E27FC236}">
                <a16:creationId xmlns:a16="http://schemas.microsoft.com/office/drawing/2014/main" id="{F50615F4-5D0C-4C8C-A8FD-93C7597997E4}"/>
              </a:ext>
            </a:extLst>
          </p:cNvPr>
          <p:cNvSpPr>
            <a:spLocks noGrp="1"/>
          </p:cNvSpPr>
          <p:nvPr>
            <p:ph type="subTitle" idx="1"/>
          </p:nvPr>
        </p:nvSpPr>
        <p:spPr>
          <a:xfrm>
            <a:off x="6947848" y="3054971"/>
            <a:ext cx="4413787" cy="369268"/>
          </a:xfrm>
        </p:spPr>
        <p:txBody>
          <a:bodyPr anchor="b" anchorCtr="0">
            <a:noAutofit/>
          </a:bodyPr>
          <a:lstStyle>
            <a:lvl1pPr marL="0" indent="0" algn="r">
              <a:buNone/>
              <a:defRPr sz="2351">
                <a:solidFill>
                  <a:schemeClr val="tx2"/>
                </a:solidFill>
              </a:defRPr>
            </a:lvl1pPr>
            <a:lvl2pPr marL="457098" indent="0" algn="ctr">
              <a:buNone/>
              <a:defRPr sz="2000"/>
            </a:lvl2pPr>
            <a:lvl3pPr marL="914194" indent="0" algn="ctr">
              <a:buNone/>
              <a:defRPr sz="1800"/>
            </a:lvl3pPr>
            <a:lvl4pPr marL="1371292" indent="0" algn="ctr">
              <a:buNone/>
              <a:defRPr sz="1600"/>
            </a:lvl4pPr>
            <a:lvl5pPr marL="1828389" indent="0" algn="ctr">
              <a:buNone/>
              <a:defRPr sz="1600"/>
            </a:lvl5pPr>
            <a:lvl6pPr marL="2285486" indent="0" algn="ctr">
              <a:buNone/>
              <a:defRPr sz="1600"/>
            </a:lvl6pPr>
            <a:lvl7pPr marL="2742583" indent="0" algn="ctr">
              <a:buNone/>
              <a:defRPr sz="1600"/>
            </a:lvl7pPr>
            <a:lvl8pPr marL="3199680" indent="0" algn="ctr">
              <a:buNone/>
              <a:defRPr sz="1600"/>
            </a:lvl8pPr>
            <a:lvl9pPr marL="3656778" indent="0" algn="ctr">
              <a:buNone/>
              <a:defRPr sz="1600"/>
            </a:lvl9pPr>
          </a:lstStyle>
          <a:p>
            <a:r>
              <a:rPr lang="nb-NO"/>
              <a:t>Klikk for å redigere undertittelstil i malen</a:t>
            </a:r>
            <a:endParaRPr lang="en-US" dirty="0"/>
          </a:p>
        </p:txBody>
      </p:sp>
      <p:sp>
        <p:nvSpPr>
          <p:cNvPr id="14" name="Plassholder for tekst 17">
            <a:extLst>
              <a:ext uri="{FF2B5EF4-FFF2-40B4-BE49-F238E27FC236}">
                <a16:creationId xmlns:a16="http://schemas.microsoft.com/office/drawing/2014/main" id="{63CB7914-3C60-4485-BC2A-21E69D576B55}"/>
              </a:ext>
            </a:extLst>
          </p:cNvPr>
          <p:cNvSpPr>
            <a:spLocks noGrp="1"/>
          </p:cNvSpPr>
          <p:nvPr>
            <p:ph type="body" sz="quarter" idx="16" hasCustomPrompt="1"/>
          </p:nvPr>
        </p:nvSpPr>
        <p:spPr>
          <a:xfrm>
            <a:off x="6947849" y="5715862"/>
            <a:ext cx="4413787" cy="276999"/>
          </a:xfrm>
        </p:spPr>
        <p:txBody>
          <a:bodyPr>
            <a:noAutofit/>
          </a:bodyPr>
          <a:lstStyle>
            <a:lvl1pPr marL="0" indent="0" algn="r">
              <a:buNone/>
              <a:defRPr sz="1800"/>
            </a:lvl1pPr>
          </a:lstStyle>
          <a:p>
            <a:pPr lvl="0"/>
            <a:r>
              <a:rPr lang="nb-NO" dirty="0"/>
              <a:t>Navn </a:t>
            </a:r>
            <a:r>
              <a:rPr lang="nb-NO" dirty="0" err="1"/>
              <a:t>Navnesen</a:t>
            </a:r>
            <a:endParaRPr lang="nb-NO" dirty="0"/>
          </a:p>
        </p:txBody>
      </p:sp>
      <p:sp>
        <p:nvSpPr>
          <p:cNvPr id="15" name="Plassholder for tekst 17">
            <a:extLst>
              <a:ext uri="{FF2B5EF4-FFF2-40B4-BE49-F238E27FC236}">
                <a16:creationId xmlns:a16="http://schemas.microsoft.com/office/drawing/2014/main" id="{4A40FA16-95AD-4B49-8651-159CFF7C8136}"/>
              </a:ext>
            </a:extLst>
          </p:cNvPr>
          <p:cNvSpPr>
            <a:spLocks noGrp="1"/>
          </p:cNvSpPr>
          <p:nvPr>
            <p:ph type="body" sz="quarter" idx="11" hasCustomPrompt="1"/>
          </p:nvPr>
        </p:nvSpPr>
        <p:spPr>
          <a:xfrm>
            <a:off x="6947849" y="6041875"/>
            <a:ext cx="4413787" cy="276999"/>
          </a:xfrm>
        </p:spPr>
        <p:txBody>
          <a:bodyPr>
            <a:noAutofit/>
          </a:bodyPr>
          <a:lstStyle>
            <a:lvl1pPr marL="0" indent="0" algn="r">
              <a:buNone/>
              <a:defRPr sz="1800"/>
            </a:lvl1pPr>
          </a:lstStyle>
          <a:p>
            <a:pPr lvl="0"/>
            <a:r>
              <a:rPr lang="nb-NO" dirty="0"/>
              <a:t>Tittel / stilling</a:t>
            </a:r>
          </a:p>
        </p:txBody>
      </p:sp>
    </p:spTree>
    <p:extLst>
      <p:ext uri="{BB962C8B-B14F-4D97-AF65-F5344CB8AC3E}">
        <p14:creationId xmlns:p14="http://schemas.microsoft.com/office/powerpoint/2010/main" val="416616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10/4/2021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71995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Forside med Miljødirektoratets egne bilder #13">
    <p:spTree>
      <p:nvGrpSpPr>
        <p:cNvPr id="1" name=""/>
        <p:cNvGrpSpPr/>
        <p:nvPr/>
      </p:nvGrpSpPr>
      <p:grpSpPr>
        <a:xfrm>
          <a:off x="0" y="0"/>
          <a:ext cx="0" cy="0"/>
          <a:chOff x="0" y="0"/>
          <a:chExt cx="0" cy="0"/>
        </a:xfrm>
      </p:grpSpPr>
      <p:sp>
        <p:nvSpPr>
          <p:cNvPr id="11" name="Frihåndsform: figur 10">
            <a:extLst>
              <a:ext uri="{FF2B5EF4-FFF2-40B4-BE49-F238E27FC236}">
                <a16:creationId xmlns:a16="http://schemas.microsoft.com/office/drawing/2014/main" id="{10946091-0A16-4B41-9CB1-804924D92536}"/>
              </a:ext>
            </a:extLst>
          </p:cNvPr>
          <p:cNvSpPr/>
          <p:nvPr userDrawn="1"/>
        </p:nvSpPr>
        <p:spPr>
          <a:xfrm>
            <a:off x="0" y="0"/>
            <a:ext cx="7832507" cy="6858000"/>
          </a:xfrm>
          <a:custGeom>
            <a:avLst/>
            <a:gdLst>
              <a:gd name="connsiteX0" fmla="*/ 0 w 7832506"/>
              <a:gd name="connsiteY0" fmla="*/ 0 h 6858000"/>
              <a:gd name="connsiteX1" fmla="*/ 7832506 w 7832506"/>
              <a:gd name="connsiteY1" fmla="*/ 0 h 6858000"/>
              <a:gd name="connsiteX2" fmla="*/ 7832506 w 7832506"/>
              <a:gd name="connsiteY2" fmla="*/ 34007 h 6858000"/>
              <a:gd name="connsiteX3" fmla="*/ 5664612 w 7832506"/>
              <a:gd name="connsiteY3" fmla="*/ 6857999 h 6858000"/>
              <a:gd name="connsiteX4" fmla="*/ 7832506 w 7832506"/>
              <a:gd name="connsiteY4" fmla="*/ 6857999 h 6858000"/>
              <a:gd name="connsiteX5" fmla="*/ 7832506 w 7832506"/>
              <a:gd name="connsiteY5" fmla="*/ 6858000 h 6858000"/>
              <a:gd name="connsiteX6" fmla="*/ 0 w 783250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2506" h="6858000">
                <a:moveTo>
                  <a:pt x="0" y="0"/>
                </a:moveTo>
                <a:lnTo>
                  <a:pt x="7832506" y="0"/>
                </a:lnTo>
                <a:lnTo>
                  <a:pt x="7832506" y="34007"/>
                </a:lnTo>
                <a:lnTo>
                  <a:pt x="5664612" y="6857999"/>
                </a:lnTo>
                <a:lnTo>
                  <a:pt x="7832506" y="6857999"/>
                </a:lnTo>
                <a:lnTo>
                  <a:pt x="7832506" y="6858000"/>
                </a:lnTo>
                <a:lnTo>
                  <a:pt x="0" y="685800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a:p>
        </p:txBody>
      </p:sp>
      <p:pic>
        <p:nvPicPr>
          <p:cNvPr id="16" name="Bilde 15">
            <a:extLst>
              <a:ext uri="{FF2B5EF4-FFF2-40B4-BE49-F238E27FC236}">
                <a16:creationId xmlns:a16="http://schemas.microsoft.com/office/drawing/2014/main" id="{FFA5F5BF-FC71-4C32-AA79-73BBA1E5987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90428" y="0"/>
            <a:ext cx="1071209" cy="1036979"/>
          </a:xfrm>
          <a:prstGeom prst="rect">
            <a:avLst/>
          </a:prstGeom>
        </p:spPr>
      </p:pic>
      <p:sp>
        <p:nvSpPr>
          <p:cNvPr id="13" name="TekstSylinder 12">
            <a:extLst>
              <a:ext uri="{FF2B5EF4-FFF2-40B4-BE49-F238E27FC236}">
                <a16:creationId xmlns:a16="http://schemas.microsoft.com/office/drawing/2014/main" id="{9D0B1585-7D54-4100-8ECE-D438FDD1FB9F}"/>
              </a:ext>
            </a:extLst>
          </p:cNvPr>
          <p:cNvSpPr txBox="1"/>
          <p:nvPr userDrawn="1"/>
        </p:nvSpPr>
        <p:spPr>
          <a:xfrm>
            <a:off x="2" y="6686979"/>
            <a:ext cx="1309943" cy="171023"/>
          </a:xfrm>
          <a:prstGeom prst="rect">
            <a:avLst/>
          </a:prstGeom>
          <a:solidFill>
            <a:schemeClr val="tx1">
              <a:alpha val="50000"/>
            </a:schemeClr>
          </a:solidFill>
        </p:spPr>
        <p:txBody>
          <a:bodyPr wrap="square" lIns="126000" tIns="0" rIns="126000" bIns="0" rtlCol="0" anchor="ctr">
            <a:noAutofit/>
          </a:bodyPr>
          <a:lstStyle/>
          <a:p>
            <a:r>
              <a:rPr lang="nb-NO" sz="700" dirty="0">
                <a:solidFill>
                  <a:schemeClr val="bg1"/>
                </a:solidFill>
              </a:rPr>
              <a:t>Foto: Marianne Gjørv</a:t>
            </a:r>
          </a:p>
        </p:txBody>
      </p:sp>
      <p:sp>
        <p:nvSpPr>
          <p:cNvPr id="9" name="Title 1">
            <a:extLst>
              <a:ext uri="{FF2B5EF4-FFF2-40B4-BE49-F238E27FC236}">
                <a16:creationId xmlns:a16="http://schemas.microsoft.com/office/drawing/2014/main" id="{9B3E9380-0AAD-4F84-9520-C3FFB10002EF}"/>
              </a:ext>
            </a:extLst>
          </p:cNvPr>
          <p:cNvSpPr>
            <a:spLocks noGrp="1"/>
          </p:cNvSpPr>
          <p:nvPr>
            <p:ph type="ctrTitle"/>
          </p:nvPr>
        </p:nvSpPr>
        <p:spPr>
          <a:xfrm>
            <a:off x="6947848" y="3573783"/>
            <a:ext cx="4413787" cy="1415772"/>
          </a:xfrm>
        </p:spPr>
        <p:txBody>
          <a:bodyPr anchor="t" anchorCtr="0">
            <a:noAutofit/>
          </a:bodyPr>
          <a:lstStyle>
            <a:lvl1pPr algn="r">
              <a:defRPr sz="4600">
                <a:solidFill>
                  <a:schemeClr val="accent1"/>
                </a:solidFill>
              </a:defRPr>
            </a:lvl1pPr>
          </a:lstStyle>
          <a:p>
            <a:r>
              <a:rPr lang="nb-NO"/>
              <a:t>Klikk for å redigere tittelstil</a:t>
            </a:r>
            <a:endParaRPr lang="en-US" dirty="0"/>
          </a:p>
        </p:txBody>
      </p:sp>
      <p:sp>
        <p:nvSpPr>
          <p:cNvPr id="12" name="Subtitle 2">
            <a:extLst>
              <a:ext uri="{FF2B5EF4-FFF2-40B4-BE49-F238E27FC236}">
                <a16:creationId xmlns:a16="http://schemas.microsoft.com/office/drawing/2014/main" id="{BDD1979E-1823-49E1-A885-7C2DE5F71F70}"/>
              </a:ext>
            </a:extLst>
          </p:cNvPr>
          <p:cNvSpPr>
            <a:spLocks noGrp="1"/>
          </p:cNvSpPr>
          <p:nvPr>
            <p:ph type="subTitle" idx="1"/>
          </p:nvPr>
        </p:nvSpPr>
        <p:spPr>
          <a:xfrm>
            <a:off x="6947848" y="3054971"/>
            <a:ext cx="4413787" cy="369268"/>
          </a:xfrm>
        </p:spPr>
        <p:txBody>
          <a:bodyPr anchor="b" anchorCtr="0">
            <a:noAutofit/>
          </a:bodyPr>
          <a:lstStyle>
            <a:lvl1pPr marL="0" indent="0" algn="r">
              <a:buNone/>
              <a:defRPr sz="2351">
                <a:solidFill>
                  <a:schemeClr val="tx2"/>
                </a:solidFill>
              </a:defRPr>
            </a:lvl1pPr>
            <a:lvl2pPr marL="457098" indent="0" algn="ctr">
              <a:buNone/>
              <a:defRPr sz="2000"/>
            </a:lvl2pPr>
            <a:lvl3pPr marL="914194" indent="0" algn="ctr">
              <a:buNone/>
              <a:defRPr sz="1800"/>
            </a:lvl3pPr>
            <a:lvl4pPr marL="1371292" indent="0" algn="ctr">
              <a:buNone/>
              <a:defRPr sz="1600"/>
            </a:lvl4pPr>
            <a:lvl5pPr marL="1828389" indent="0" algn="ctr">
              <a:buNone/>
              <a:defRPr sz="1600"/>
            </a:lvl5pPr>
            <a:lvl6pPr marL="2285486" indent="0" algn="ctr">
              <a:buNone/>
              <a:defRPr sz="1600"/>
            </a:lvl6pPr>
            <a:lvl7pPr marL="2742583" indent="0" algn="ctr">
              <a:buNone/>
              <a:defRPr sz="1600"/>
            </a:lvl7pPr>
            <a:lvl8pPr marL="3199680" indent="0" algn="ctr">
              <a:buNone/>
              <a:defRPr sz="1600"/>
            </a:lvl8pPr>
            <a:lvl9pPr marL="3656778" indent="0" algn="ctr">
              <a:buNone/>
              <a:defRPr sz="1600"/>
            </a:lvl9pPr>
          </a:lstStyle>
          <a:p>
            <a:r>
              <a:rPr lang="nb-NO"/>
              <a:t>Klikk for å redigere undertittelstil i malen</a:t>
            </a:r>
            <a:endParaRPr lang="en-US" dirty="0"/>
          </a:p>
        </p:txBody>
      </p:sp>
      <p:sp>
        <p:nvSpPr>
          <p:cNvPr id="14" name="Plassholder for tekst 17">
            <a:extLst>
              <a:ext uri="{FF2B5EF4-FFF2-40B4-BE49-F238E27FC236}">
                <a16:creationId xmlns:a16="http://schemas.microsoft.com/office/drawing/2014/main" id="{BD167699-9E33-4775-9F61-16FDF8CFEEA2}"/>
              </a:ext>
            </a:extLst>
          </p:cNvPr>
          <p:cNvSpPr>
            <a:spLocks noGrp="1"/>
          </p:cNvSpPr>
          <p:nvPr>
            <p:ph type="body" sz="quarter" idx="16" hasCustomPrompt="1"/>
          </p:nvPr>
        </p:nvSpPr>
        <p:spPr>
          <a:xfrm>
            <a:off x="6947849" y="5715862"/>
            <a:ext cx="4413787" cy="276999"/>
          </a:xfrm>
        </p:spPr>
        <p:txBody>
          <a:bodyPr>
            <a:noAutofit/>
          </a:bodyPr>
          <a:lstStyle>
            <a:lvl1pPr marL="0" indent="0" algn="r">
              <a:buNone/>
              <a:defRPr sz="1800"/>
            </a:lvl1pPr>
          </a:lstStyle>
          <a:p>
            <a:pPr lvl="0"/>
            <a:r>
              <a:rPr lang="nb-NO" dirty="0"/>
              <a:t>Navn </a:t>
            </a:r>
            <a:r>
              <a:rPr lang="nb-NO" dirty="0" err="1"/>
              <a:t>Navnesen</a:t>
            </a:r>
            <a:endParaRPr lang="nb-NO" dirty="0"/>
          </a:p>
        </p:txBody>
      </p:sp>
      <p:sp>
        <p:nvSpPr>
          <p:cNvPr id="15" name="Plassholder for tekst 17">
            <a:extLst>
              <a:ext uri="{FF2B5EF4-FFF2-40B4-BE49-F238E27FC236}">
                <a16:creationId xmlns:a16="http://schemas.microsoft.com/office/drawing/2014/main" id="{1DC1E7FC-1D90-4F56-BE1E-1E775DAD44D1}"/>
              </a:ext>
            </a:extLst>
          </p:cNvPr>
          <p:cNvSpPr>
            <a:spLocks noGrp="1"/>
          </p:cNvSpPr>
          <p:nvPr>
            <p:ph type="body" sz="quarter" idx="11" hasCustomPrompt="1"/>
          </p:nvPr>
        </p:nvSpPr>
        <p:spPr>
          <a:xfrm>
            <a:off x="6947849" y="6041875"/>
            <a:ext cx="4413787" cy="276999"/>
          </a:xfrm>
        </p:spPr>
        <p:txBody>
          <a:bodyPr>
            <a:noAutofit/>
          </a:bodyPr>
          <a:lstStyle>
            <a:lvl1pPr marL="0" indent="0" algn="r">
              <a:buNone/>
              <a:defRPr sz="1800"/>
            </a:lvl1pPr>
          </a:lstStyle>
          <a:p>
            <a:pPr lvl="0"/>
            <a:r>
              <a:rPr lang="nb-NO" dirty="0"/>
              <a:t>Tittel / stilling</a:t>
            </a:r>
          </a:p>
        </p:txBody>
      </p:sp>
    </p:spTree>
    <p:extLst>
      <p:ext uri="{BB962C8B-B14F-4D97-AF65-F5344CB8AC3E}">
        <p14:creationId xmlns:p14="http://schemas.microsoft.com/office/powerpoint/2010/main" val="32378591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killeark/Pauseside (grønn)">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6AC6BCD4-94F5-4350-974A-43D2E6C9B9E2}"/>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nb-NO" sz="451"/>
          </a:p>
        </p:txBody>
      </p:sp>
      <p:sp>
        <p:nvSpPr>
          <p:cNvPr id="8" name="Plassholder for tekst 7">
            <a:extLst>
              <a:ext uri="{FF2B5EF4-FFF2-40B4-BE49-F238E27FC236}">
                <a16:creationId xmlns:a16="http://schemas.microsoft.com/office/drawing/2014/main" id="{DB879A10-FE03-4476-92A0-CB85E0039C21}"/>
              </a:ext>
            </a:extLst>
          </p:cNvPr>
          <p:cNvSpPr>
            <a:spLocks noGrp="1"/>
          </p:cNvSpPr>
          <p:nvPr>
            <p:ph type="body" sz="quarter" idx="13"/>
          </p:nvPr>
        </p:nvSpPr>
        <p:spPr>
          <a:xfrm>
            <a:off x="1237309" y="2356307"/>
            <a:ext cx="9717384" cy="2843856"/>
          </a:xfrm>
        </p:spPr>
        <p:txBody>
          <a:bodyPr>
            <a:noAutofit/>
          </a:bodyPr>
          <a:lstStyle>
            <a:lvl1pPr marL="0" indent="0">
              <a:buNone/>
              <a:defRPr sz="6160" b="1">
                <a:solidFill>
                  <a:schemeClr val="bg1"/>
                </a:solidFill>
                <a:latin typeface="+mj-lt"/>
              </a:defRPr>
            </a:lvl1pPr>
          </a:lstStyle>
          <a:p>
            <a:pPr lvl="0"/>
            <a:r>
              <a:rPr lang="nb-NO"/>
              <a:t>Rediger tekststiler i malen</a:t>
            </a:r>
          </a:p>
        </p:txBody>
      </p:sp>
      <p:grpSp>
        <p:nvGrpSpPr>
          <p:cNvPr id="20" name="Grafikk 18">
            <a:extLst>
              <a:ext uri="{FF2B5EF4-FFF2-40B4-BE49-F238E27FC236}">
                <a16:creationId xmlns:a16="http://schemas.microsoft.com/office/drawing/2014/main" id="{150F1BE0-FCE9-4385-B16C-A3DAA5F72571}"/>
              </a:ext>
            </a:extLst>
          </p:cNvPr>
          <p:cNvGrpSpPr/>
          <p:nvPr/>
        </p:nvGrpSpPr>
        <p:grpSpPr>
          <a:xfrm>
            <a:off x="11238521" y="422417"/>
            <a:ext cx="534947" cy="539611"/>
            <a:chOff x="22521631" y="489147"/>
            <a:chExt cx="809625" cy="809625"/>
          </a:xfrm>
        </p:grpSpPr>
        <p:sp>
          <p:nvSpPr>
            <p:cNvPr id="21" name="Frihåndsform: figur 20">
              <a:extLst>
                <a:ext uri="{FF2B5EF4-FFF2-40B4-BE49-F238E27FC236}">
                  <a16:creationId xmlns:a16="http://schemas.microsoft.com/office/drawing/2014/main" id="{C70841FD-CF72-41A4-9D16-044EDF671738}"/>
                </a:ext>
              </a:extLst>
            </p:cNvPr>
            <p:cNvSpPr/>
            <p:nvPr/>
          </p:nvSpPr>
          <p:spPr>
            <a:xfrm>
              <a:off x="22514487" y="482003"/>
              <a:ext cx="819150" cy="819150"/>
            </a:xfrm>
            <a:custGeom>
              <a:avLst/>
              <a:gdLst>
                <a:gd name="connsiteX0" fmla="*/ 7144 w 819150"/>
                <a:gd name="connsiteY0" fmla="*/ 7144 h 819150"/>
                <a:gd name="connsiteX1" fmla="*/ 816769 w 819150"/>
                <a:gd name="connsiteY1" fmla="*/ 7144 h 819150"/>
                <a:gd name="connsiteX2" fmla="*/ 816769 w 819150"/>
                <a:gd name="connsiteY2" fmla="*/ 816769 h 819150"/>
                <a:gd name="connsiteX3" fmla="*/ 7144 w 819150"/>
                <a:gd name="connsiteY3" fmla="*/ 816769 h 819150"/>
              </a:gdLst>
              <a:ahLst/>
              <a:cxnLst>
                <a:cxn ang="0">
                  <a:pos x="connsiteX0" y="connsiteY0"/>
                </a:cxn>
                <a:cxn ang="0">
                  <a:pos x="connsiteX1" y="connsiteY1"/>
                </a:cxn>
                <a:cxn ang="0">
                  <a:pos x="connsiteX2" y="connsiteY2"/>
                </a:cxn>
                <a:cxn ang="0">
                  <a:pos x="connsiteX3" y="connsiteY3"/>
                </a:cxn>
              </a:cxnLst>
              <a:rect l="l" t="t" r="r" b="b"/>
              <a:pathLst>
                <a:path w="819150" h="819150">
                  <a:moveTo>
                    <a:pt x="7144" y="7144"/>
                  </a:moveTo>
                  <a:lnTo>
                    <a:pt x="816769" y="7144"/>
                  </a:lnTo>
                  <a:lnTo>
                    <a:pt x="816769" y="816769"/>
                  </a:lnTo>
                  <a:lnTo>
                    <a:pt x="7144" y="816769"/>
                  </a:lnTo>
                  <a:close/>
                </a:path>
              </a:pathLst>
            </a:custGeom>
            <a:solidFill>
              <a:srgbClr val="FFFFFF"/>
            </a:solidFill>
            <a:ln w="9525" cap="flat">
              <a:noFill/>
              <a:prstDash val="solid"/>
              <a:miter/>
            </a:ln>
          </p:spPr>
          <p:txBody>
            <a:bodyPr rtlCol="0" anchor="ctr">
              <a:noAutofit/>
            </a:bodyPr>
            <a:lstStyle/>
            <a:p>
              <a:endParaRPr lang="nb-NO" sz="451"/>
            </a:p>
          </p:txBody>
        </p:sp>
        <p:sp>
          <p:nvSpPr>
            <p:cNvPr id="22" name="Frihåndsform: figur 21">
              <a:extLst>
                <a:ext uri="{FF2B5EF4-FFF2-40B4-BE49-F238E27FC236}">
                  <a16:creationId xmlns:a16="http://schemas.microsoft.com/office/drawing/2014/main" id="{CB82267A-7CE7-4AEE-B484-4AA971E4018A}"/>
                </a:ext>
              </a:extLst>
            </p:cNvPr>
            <p:cNvSpPr/>
            <p:nvPr/>
          </p:nvSpPr>
          <p:spPr>
            <a:xfrm>
              <a:off x="22720227" y="711556"/>
              <a:ext cx="409575" cy="342900"/>
            </a:xfrm>
            <a:custGeom>
              <a:avLst/>
              <a:gdLst>
                <a:gd name="connsiteX0" fmla="*/ 266224 w 409575"/>
                <a:gd name="connsiteY0" fmla="*/ 7144 h 342900"/>
                <a:gd name="connsiteX1" fmla="*/ 206216 w 409575"/>
                <a:gd name="connsiteY1" fmla="*/ 66199 h 342900"/>
                <a:gd name="connsiteX2" fmla="*/ 146209 w 409575"/>
                <a:gd name="connsiteY2" fmla="*/ 7144 h 342900"/>
                <a:gd name="connsiteX3" fmla="*/ 7144 w 409575"/>
                <a:gd name="connsiteY3" fmla="*/ 7144 h 342900"/>
                <a:gd name="connsiteX4" fmla="*/ 7144 w 409575"/>
                <a:gd name="connsiteY4" fmla="*/ 343376 h 342900"/>
                <a:gd name="connsiteX5" fmla="*/ 146209 w 409575"/>
                <a:gd name="connsiteY5" fmla="*/ 343376 h 342900"/>
                <a:gd name="connsiteX6" fmla="*/ 146209 w 409575"/>
                <a:gd name="connsiteY6" fmla="*/ 310039 h 342900"/>
                <a:gd name="connsiteX7" fmla="*/ 266224 w 409575"/>
                <a:gd name="connsiteY7" fmla="*/ 310039 h 342900"/>
                <a:gd name="connsiteX8" fmla="*/ 266224 w 409575"/>
                <a:gd name="connsiteY8" fmla="*/ 343376 h 342900"/>
                <a:gd name="connsiteX9" fmla="*/ 406241 w 409575"/>
                <a:gd name="connsiteY9" fmla="*/ 343376 h 342900"/>
                <a:gd name="connsiteX10" fmla="*/ 406241 w 409575"/>
                <a:gd name="connsiteY10" fmla="*/ 714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342900">
                  <a:moveTo>
                    <a:pt x="266224" y="7144"/>
                  </a:moveTo>
                  <a:lnTo>
                    <a:pt x="206216" y="66199"/>
                  </a:lnTo>
                  <a:lnTo>
                    <a:pt x="146209" y="7144"/>
                  </a:lnTo>
                  <a:lnTo>
                    <a:pt x="7144" y="7144"/>
                  </a:lnTo>
                  <a:lnTo>
                    <a:pt x="7144" y="343376"/>
                  </a:lnTo>
                  <a:lnTo>
                    <a:pt x="146209" y="343376"/>
                  </a:lnTo>
                  <a:lnTo>
                    <a:pt x="146209" y="310039"/>
                  </a:lnTo>
                  <a:lnTo>
                    <a:pt x="266224" y="310039"/>
                  </a:lnTo>
                  <a:lnTo>
                    <a:pt x="266224" y="343376"/>
                  </a:lnTo>
                  <a:lnTo>
                    <a:pt x="406241" y="343376"/>
                  </a:lnTo>
                  <a:lnTo>
                    <a:pt x="406241" y="7144"/>
                  </a:lnTo>
                  <a:close/>
                </a:path>
              </a:pathLst>
            </a:custGeom>
            <a:solidFill>
              <a:schemeClr val="accent1"/>
            </a:solidFill>
            <a:ln w="9525" cap="flat">
              <a:noFill/>
              <a:prstDash val="solid"/>
              <a:miter/>
            </a:ln>
          </p:spPr>
          <p:txBody>
            <a:bodyPr rtlCol="0" anchor="ctr">
              <a:noAutofit/>
            </a:bodyPr>
            <a:lstStyle/>
            <a:p>
              <a:endParaRPr lang="nb-NO" sz="451"/>
            </a:p>
          </p:txBody>
        </p:sp>
      </p:grpSp>
      <p:pic>
        <p:nvPicPr>
          <p:cNvPr id="14" name="Bilde 13">
            <a:extLst>
              <a:ext uri="{FF2B5EF4-FFF2-40B4-BE49-F238E27FC236}">
                <a16:creationId xmlns:a16="http://schemas.microsoft.com/office/drawing/2014/main" id="{3BEF2F94-34F8-4DED-A3A7-15DA614CB2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4894" y="6216178"/>
            <a:ext cx="11442215" cy="396241"/>
          </a:xfrm>
          <a:prstGeom prst="rect">
            <a:avLst/>
          </a:prstGeom>
        </p:spPr>
      </p:pic>
    </p:spTree>
    <p:extLst>
      <p:ext uri="{BB962C8B-B14F-4D97-AF65-F5344CB8AC3E}">
        <p14:creationId xmlns:p14="http://schemas.microsoft.com/office/powerpoint/2010/main" val="22921988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killeark/Pauseside (gråbrun)">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6AC6BCD4-94F5-4350-974A-43D2E6C9B9E2}"/>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nb-NO" sz="451"/>
          </a:p>
        </p:txBody>
      </p:sp>
      <p:sp>
        <p:nvSpPr>
          <p:cNvPr id="8" name="Plassholder for tekst 7">
            <a:extLst>
              <a:ext uri="{FF2B5EF4-FFF2-40B4-BE49-F238E27FC236}">
                <a16:creationId xmlns:a16="http://schemas.microsoft.com/office/drawing/2014/main" id="{DB879A10-FE03-4476-92A0-CB85E0039C21}"/>
              </a:ext>
            </a:extLst>
          </p:cNvPr>
          <p:cNvSpPr>
            <a:spLocks noGrp="1"/>
          </p:cNvSpPr>
          <p:nvPr>
            <p:ph type="body" sz="quarter" idx="13"/>
          </p:nvPr>
        </p:nvSpPr>
        <p:spPr>
          <a:xfrm>
            <a:off x="1237309" y="2356307"/>
            <a:ext cx="9717384" cy="2843856"/>
          </a:xfrm>
        </p:spPr>
        <p:txBody>
          <a:bodyPr>
            <a:noAutofit/>
          </a:bodyPr>
          <a:lstStyle>
            <a:lvl1pPr marL="0" indent="0">
              <a:buNone/>
              <a:defRPr sz="6160" b="1">
                <a:solidFill>
                  <a:schemeClr val="bg1"/>
                </a:solidFill>
                <a:latin typeface="+mj-lt"/>
              </a:defRPr>
            </a:lvl1pPr>
          </a:lstStyle>
          <a:p>
            <a:pPr lvl="0"/>
            <a:r>
              <a:rPr lang="nb-NO"/>
              <a:t>Rediger tekststiler i malen</a:t>
            </a:r>
          </a:p>
        </p:txBody>
      </p:sp>
      <p:grpSp>
        <p:nvGrpSpPr>
          <p:cNvPr id="5" name="Grafikk 18">
            <a:extLst>
              <a:ext uri="{FF2B5EF4-FFF2-40B4-BE49-F238E27FC236}">
                <a16:creationId xmlns:a16="http://schemas.microsoft.com/office/drawing/2014/main" id="{A27D4782-15DE-4F37-94A4-ACC53F25ED54}"/>
              </a:ext>
            </a:extLst>
          </p:cNvPr>
          <p:cNvGrpSpPr/>
          <p:nvPr userDrawn="1"/>
        </p:nvGrpSpPr>
        <p:grpSpPr>
          <a:xfrm>
            <a:off x="11238521" y="422417"/>
            <a:ext cx="534947" cy="539611"/>
            <a:chOff x="22521631" y="489147"/>
            <a:chExt cx="809625" cy="809625"/>
          </a:xfrm>
        </p:grpSpPr>
        <p:sp>
          <p:nvSpPr>
            <p:cNvPr id="6" name="Frihåndsform: figur 5">
              <a:extLst>
                <a:ext uri="{FF2B5EF4-FFF2-40B4-BE49-F238E27FC236}">
                  <a16:creationId xmlns:a16="http://schemas.microsoft.com/office/drawing/2014/main" id="{162E25CB-B721-4095-AC05-5166FEE8658E}"/>
                </a:ext>
              </a:extLst>
            </p:cNvPr>
            <p:cNvSpPr/>
            <p:nvPr/>
          </p:nvSpPr>
          <p:spPr>
            <a:xfrm>
              <a:off x="22514487" y="482003"/>
              <a:ext cx="819150" cy="819150"/>
            </a:xfrm>
            <a:custGeom>
              <a:avLst/>
              <a:gdLst>
                <a:gd name="connsiteX0" fmla="*/ 7144 w 819150"/>
                <a:gd name="connsiteY0" fmla="*/ 7144 h 819150"/>
                <a:gd name="connsiteX1" fmla="*/ 816769 w 819150"/>
                <a:gd name="connsiteY1" fmla="*/ 7144 h 819150"/>
                <a:gd name="connsiteX2" fmla="*/ 816769 w 819150"/>
                <a:gd name="connsiteY2" fmla="*/ 816769 h 819150"/>
                <a:gd name="connsiteX3" fmla="*/ 7144 w 819150"/>
                <a:gd name="connsiteY3" fmla="*/ 816769 h 819150"/>
              </a:gdLst>
              <a:ahLst/>
              <a:cxnLst>
                <a:cxn ang="0">
                  <a:pos x="connsiteX0" y="connsiteY0"/>
                </a:cxn>
                <a:cxn ang="0">
                  <a:pos x="connsiteX1" y="connsiteY1"/>
                </a:cxn>
                <a:cxn ang="0">
                  <a:pos x="connsiteX2" y="connsiteY2"/>
                </a:cxn>
                <a:cxn ang="0">
                  <a:pos x="connsiteX3" y="connsiteY3"/>
                </a:cxn>
              </a:cxnLst>
              <a:rect l="l" t="t" r="r" b="b"/>
              <a:pathLst>
                <a:path w="819150" h="819150">
                  <a:moveTo>
                    <a:pt x="7144" y="7144"/>
                  </a:moveTo>
                  <a:lnTo>
                    <a:pt x="816769" y="7144"/>
                  </a:lnTo>
                  <a:lnTo>
                    <a:pt x="816769" y="816769"/>
                  </a:lnTo>
                  <a:lnTo>
                    <a:pt x="7144" y="816769"/>
                  </a:lnTo>
                  <a:close/>
                </a:path>
              </a:pathLst>
            </a:custGeom>
            <a:solidFill>
              <a:srgbClr val="FFFFFF"/>
            </a:solidFill>
            <a:ln w="9525" cap="flat">
              <a:noFill/>
              <a:prstDash val="solid"/>
              <a:miter/>
            </a:ln>
          </p:spPr>
          <p:txBody>
            <a:bodyPr rtlCol="0" anchor="ctr">
              <a:noAutofit/>
            </a:bodyPr>
            <a:lstStyle/>
            <a:p>
              <a:endParaRPr lang="nb-NO" sz="451"/>
            </a:p>
          </p:txBody>
        </p:sp>
        <p:sp>
          <p:nvSpPr>
            <p:cNvPr id="7" name="Frihåndsform: figur 6">
              <a:extLst>
                <a:ext uri="{FF2B5EF4-FFF2-40B4-BE49-F238E27FC236}">
                  <a16:creationId xmlns:a16="http://schemas.microsoft.com/office/drawing/2014/main" id="{CD3ABA0B-E92A-4F7E-9DC9-0678C2DA9C13}"/>
                </a:ext>
              </a:extLst>
            </p:cNvPr>
            <p:cNvSpPr/>
            <p:nvPr/>
          </p:nvSpPr>
          <p:spPr>
            <a:xfrm>
              <a:off x="22720227" y="711556"/>
              <a:ext cx="409575" cy="342900"/>
            </a:xfrm>
            <a:custGeom>
              <a:avLst/>
              <a:gdLst>
                <a:gd name="connsiteX0" fmla="*/ 266224 w 409575"/>
                <a:gd name="connsiteY0" fmla="*/ 7144 h 342900"/>
                <a:gd name="connsiteX1" fmla="*/ 206216 w 409575"/>
                <a:gd name="connsiteY1" fmla="*/ 66199 h 342900"/>
                <a:gd name="connsiteX2" fmla="*/ 146209 w 409575"/>
                <a:gd name="connsiteY2" fmla="*/ 7144 h 342900"/>
                <a:gd name="connsiteX3" fmla="*/ 7144 w 409575"/>
                <a:gd name="connsiteY3" fmla="*/ 7144 h 342900"/>
                <a:gd name="connsiteX4" fmla="*/ 7144 w 409575"/>
                <a:gd name="connsiteY4" fmla="*/ 343376 h 342900"/>
                <a:gd name="connsiteX5" fmla="*/ 146209 w 409575"/>
                <a:gd name="connsiteY5" fmla="*/ 343376 h 342900"/>
                <a:gd name="connsiteX6" fmla="*/ 146209 w 409575"/>
                <a:gd name="connsiteY6" fmla="*/ 310039 h 342900"/>
                <a:gd name="connsiteX7" fmla="*/ 266224 w 409575"/>
                <a:gd name="connsiteY7" fmla="*/ 310039 h 342900"/>
                <a:gd name="connsiteX8" fmla="*/ 266224 w 409575"/>
                <a:gd name="connsiteY8" fmla="*/ 343376 h 342900"/>
                <a:gd name="connsiteX9" fmla="*/ 406241 w 409575"/>
                <a:gd name="connsiteY9" fmla="*/ 343376 h 342900"/>
                <a:gd name="connsiteX10" fmla="*/ 406241 w 409575"/>
                <a:gd name="connsiteY10" fmla="*/ 714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342900">
                  <a:moveTo>
                    <a:pt x="266224" y="7144"/>
                  </a:moveTo>
                  <a:lnTo>
                    <a:pt x="206216" y="66199"/>
                  </a:lnTo>
                  <a:lnTo>
                    <a:pt x="146209" y="7144"/>
                  </a:lnTo>
                  <a:lnTo>
                    <a:pt x="7144" y="7144"/>
                  </a:lnTo>
                  <a:lnTo>
                    <a:pt x="7144" y="343376"/>
                  </a:lnTo>
                  <a:lnTo>
                    <a:pt x="146209" y="343376"/>
                  </a:lnTo>
                  <a:lnTo>
                    <a:pt x="146209" y="310039"/>
                  </a:lnTo>
                  <a:lnTo>
                    <a:pt x="266224" y="310039"/>
                  </a:lnTo>
                  <a:lnTo>
                    <a:pt x="266224" y="343376"/>
                  </a:lnTo>
                  <a:lnTo>
                    <a:pt x="406241" y="343376"/>
                  </a:lnTo>
                  <a:lnTo>
                    <a:pt x="406241" y="7144"/>
                  </a:lnTo>
                  <a:close/>
                </a:path>
              </a:pathLst>
            </a:custGeom>
            <a:solidFill>
              <a:schemeClr val="accent4"/>
            </a:solidFill>
            <a:ln w="9525" cap="flat">
              <a:noFill/>
              <a:prstDash val="solid"/>
              <a:miter/>
            </a:ln>
          </p:spPr>
          <p:txBody>
            <a:bodyPr rtlCol="0" anchor="ctr">
              <a:noAutofit/>
            </a:bodyPr>
            <a:lstStyle/>
            <a:p>
              <a:endParaRPr lang="nb-NO" sz="451"/>
            </a:p>
          </p:txBody>
        </p:sp>
      </p:grpSp>
      <p:pic>
        <p:nvPicPr>
          <p:cNvPr id="9" name="Bilde 8">
            <a:extLst>
              <a:ext uri="{FF2B5EF4-FFF2-40B4-BE49-F238E27FC236}">
                <a16:creationId xmlns:a16="http://schemas.microsoft.com/office/drawing/2014/main" id="{1686550A-0926-4126-8DD8-D3D5442E28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4894" y="6216178"/>
            <a:ext cx="11442215" cy="396241"/>
          </a:xfrm>
          <a:prstGeom prst="rect">
            <a:avLst/>
          </a:prstGeom>
        </p:spPr>
      </p:pic>
    </p:spTree>
    <p:extLst>
      <p:ext uri="{BB962C8B-B14F-4D97-AF65-F5344CB8AC3E}">
        <p14:creationId xmlns:p14="http://schemas.microsoft.com/office/powerpoint/2010/main" val="9892602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ide med rettstilt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0D9129C6-7858-4764-9686-C5FD78C57DA5}"/>
              </a:ext>
            </a:extLst>
          </p:cNvPr>
          <p:cNvSpPr>
            <a:spLocks noGrp="1"/>
          </p:cNvSpPr>
          <p:nvPr>
            <p:ph type="pic" sz="quarter" idx="13"/>
          </p:nvPr>
        </p:nvSpPr>
        <p:spPr>
          <a:xfrm>
            <a:off x="1" y="0"/>
            <a:ext cx="6103955" cy="6858000"/>
          </a:xfrm>
          <a:prstGeom prst="rect">
            <a:avLst/>
          </a:prstGeom>
          <a:solidFill>
            <a:schemeClr val="bg1">
              <a:lumMod val="50000"/>
            </a:schemeClr>
          </a:solidFill>
        </p:spPr>
        <p:txBody>
          <a:bodyPr wrap="square">
            <a:noAutofit/>
          </a:bodyPr>
          <a:lstStyle>
            <a:lvl1pPr>
              <a:defRPr>
                <a:solidFill>
                  <a:schemeClr val="bg1"/>
                </a:solidFill>
              </a:defRPr>
            </a:lvl1pPr>
          </a:lstStyle>
          <a:p>
            <a:r>
              <a:rPr lang="nb-NO"/>
              <a:t>Klikk på ikonet for å legge til et bilde</a:t>
            </a:r>
            <a:endParaRPr lang="nb-NO" dirty="0"/>
          </a:p>
        </p:txBody>
      </p:sp>
      <p:sp>
        <p:nvSpPr>
          <p:cNvPr id="2" name="Title 1"/>
          <p:cNvSpPr>
            <a:spLocks noGrp="1"/>
          </p:cNvSpPr>
          <p:nvPr>
            <p:ph type="title"/>
          </p:nvPr>
        </p:nvSpPr>
        <p:spPr>
          <a:xfrm>
            <a:off x="7058264" y="1203491"/>
            <a:ext cx="3874841" cy="1126463"/>
          </a:xfrm>
        </p:spPr>
        <p:txBody>
          <a:bodyPr/>
          <a:lstStyle>
            <a:lvl1pPr algn="l">
              <a:defRPr/>
            </a:lvl1pPr>
          </a:lstStyle>
          <a:p>
            <a:r>
              <a:rPr lang="nb-NO"/>
              <a:t>Klikk for å redigere tittelstil</a:t>
            </a:r>
            <a:endParaRPr lang="en-US" dirty="0"/>
          </a:p>
        </p:txBody>
      </p:sp>
      <p:sp>
        <p:nvSpPr>
          <p:cNvPr id="10" name="Plassholder for tekst 8">
            <a:extLst>
              <a:ext uri="{FF2B5EF4-FFF2-40B4-BE49-F238E27FC236}">
                <a16:creationId xmlns:a16="http://schemas.microsoft.com/office/drawing/2014/main" id="{DFB4C744-E07C-41B5-AE8F-985C080698A1}"/>
              </a:ext>
            </a:extLst>
          </p:cNvPr>
          <p:cNvSpPr>
            <a:spLocks noGrp="1"/>
          </p:cNvSpPr>
          <p:nvPr>
            <p:ph type="body" sz="quarter" idx="14"/>
          </p:nvPr>
        </p:nvSpPr>
        <p:spPr>
          <a:xfrm>
            <a:off x="7058265" y="2897546"/>
            <a:ext cx="3874841" cy="3084151"/>
          </a:xfrm>
        </p:spPr>
        <p:txBody>
          <a:bodyPr/>
          <a:lstStyle>
            <a:lvl1pPr marL="0" indent="0" algn="l">
              <a:buNone/>
              <a:defRPr/>
            </a:lvl1pPr>
            <a:lvl2pPr algn="r">
              <a:defRPr/>
            </a:lvl2pPr>
            <a:lvl3pPr algn="r">
              <a:defRPr/>
            </a:lvl3pPr>
            <a:lvl4pPr algn="r">
              <a:defRPr/>
            </a:lvl4pPr>
            <a:lvl5pPr algn="r">
              <a:defRPr/>
            </a:lvl5pPr>
          </a:lstStyle>
          <a:p>
            <a:pPr lvl="0"/>
            <a:r>
              <a:rPr lang="nb-NO"/>
              <a:t>Rediger tekststiler i malen</a:t>
            </a:r>
          </a:p>
        </p:txBody>
      </p:sp>
      <p:sp>
        <p:nvSpPr>
          <p:cNvPr id="8" name="Plassholder for tekst 10">
            <a:extLst>
              <a:ext uri="{FF2B5EF4-FFF2-40B4-BE49-F238E27FC236}">
                <a16:creationId xmlns:a16="http://schemas.microsoft.com/office/drawing/2014/main" id="{B51C76E5-A820-416C-A272-29FAFC5C72A0}"/>
              </a:ext>
            </a:extLst>
          </p:cNvPr>
          <p:cNvSpPr>
            <a:spLocks noGrp="1"/>
          </p:cNvSpPr>
          <p:nvPr>
            <p:ph type="body" sz="quarter" idx="15"/>
          </p:nvPr>
        </p:nvSpPr>
        <p:spPr>
          <a:xfrm>
            <a:off x="2" y="6686979"/>
            <a:ext cx="1309943" cy="171023"/>
          </a:xfrm>
          <a:solidFill>
            <a:srgbClr val="000000">
              <a:alpha val="50000"/>
            </a:srgbClr>
          </a:solidFill>
        </p:spPr>
        <p:txBody>
          <a:bodyPr wrap="square" lIns="126000" rIns="126000" anchor="ctr">
            <a:noAutofit/>
          </a:bodyPr>
          <a:lstStyle>
            <a:lvl1pPr marL="0" indent="0">
              <a:buNone/>
              <a:defRPr sz="700">
                <a:solidFill>
                  <a:schemeClr val="bg1"/>
                </a:solidFill>
              </a:defRPr>
            </a:lvl1pPr>
          </a:lstStyle>
          <a:p>
            <a:pPr lvl="0"/>
            <a:r>
              <a:rPr lang="nb-NO"/>
              <a:t>Rediger tekststiler i malen</a:t>
            </a:r>
          </a:p>
        </p:txBody>
      </p:sp>
      <p:pic>
        <p:nvPicPr>
          <p:cNvPr id="9" name="Bilde 8">
            <a:extLst>
              <a:ext uri="{FF2B5EF4-FFF2-40B4-BE49-F238E27FC236}">
                <a16:creationId xmlns:a16="http://schemas.microsoft.com/office/drawing/2014/main" id="{8EC6A23A-BB90-4AE5-A840-9661F596E6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35601" y="417654"/>
            <a:ext cx="540105" cy="547249"/>
          </a:xfrm>
          <a:prstGeom prst="rect">
            <a:avLst/>
          </a:prstGeom>
        </p:spPr>
      </p:pic>
      <p:sp>
        <p:nvSpPr>
          <p:cNvPr id="12" name="Rektangel 11">
            <a:extLst>
              <a:ext uri="{FF2B5EF4-FFF2-40B4-BE49-F238E27FC236}">
                <a16:creationId xmlns:a16="http://schemas.microsoft.com/office/drawing/2014/main" id="{C1034739-D8D4-40BA-9112-4C67A5698C5C}"/>
              </a:ext>
            </a:extLst>
          </p:cNvPr>
          <p:cNvSpPr/>
          <p:nvPr userDrawn="1"/>
        </p:nvSpPr>
        <p:spPr>
          <a:xfrm>
            <a:off x="985735" y="-923582"/>
            <a:ext cx="10375900" cy="64633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1200" b="1" dirty="0">
                <a:solidFill>
                  <a:schemeClr val="tx1"/>
                </a:solidFill>
              </a:rPr>
              <a:t>OBS!</a:t>
            </a:r>
          </a:p>
          <a:p>
            <a:pPr algn="ctr"/>
            <a:r>
              <a:rPr lang="nb-NO" sz="1200" dirty="0">
                <a:solidFill>
                  <a:schemeClr val="tx1"/>
                </a:solidFill>
              </a:rPr>
              <a:t>Hvis du fjerner et bilde og setter inn et nytt, så vil det nye bildet legge seg over alt annet innhold på siden, som tekst, logo, nettadresse og linjen med "hakk" nederst. Slik løser du det: Høyreklikk på bildet og velg "plasser lengst bak".</a:t>
            </a:r>
          </a:p>
        </p:txBody>
      </p:sp>
    </p:spTree>
    <p:extLst>
      <p:ext uri="{BB962C8B-B14F-4D97-AF65-F5344CB8AC3E}">
        <p14:creationId xmlns:p14="http://schemas.microsoft.com/office/powerpoint/2010/main" val="3202895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ide med tekst og to bilder">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0D9129C6-7858-4764-9686-C5FD78C57DA5}"/>
              </a:ext>
            </a:extLst>
          </p:cNvPr>
          <p:cNvSpPr>
            <a:spLocks noGrp="1"/>
          </p:cNvSpPr>
          <p:nvPr>
            <p:ph type="pic" sz="quarter" idx="13"/>
          </p:nvPr>
        </p:nvSpPr>
        <p:spPr>
          <a:xfrm>
            <a:off x="315102" y="315042"/>
            <a:ext cx="4510439" cy="2997369"/>
          </a:xfrm>
          <a:prstGeom prst="rect">
            <a:avLst/>
          </a:prstGeom>
          <a:solidFill>
            <a:schemeClr val="bg1">
              <a:lumMod val="50000"/>
            </a:schemeClr>
          </a:solidFill>
        </p:spPr>
        <p:txBody>
          <a:bodyPr wrap="square">
            <a:noAutofit/>
          </a:bodyPr>
          <a:lstStyle>
            <a:lvl1pPr>
              <a:defRPr>
                <a:solidFill>
                  <a:schemeClr val="bg1"/>
                </a:solidFill>
              </a:defRPr>
            </a:lvl1pPr>
          </a:lstStyle>
          <a:p>
            <a:r>
              <a:rPr lang="nb-NO"/>
              <a:t>Klikk på ikonet for å legge til et bilde</a:t>
            </a:r>
            <a:endParaRPr lang="nb-NO" dirty="0"/>
          </a:p>
        </p:txBody>
      </p:sp>
      <p:sp>
        <p:nvSpPr>
          <p:cNvPr id="2" name="Title 1"/>
          <p:cNvSpPr>
            <a:spLocks noGrp="1"/>
          </p:cNvSpPr>
          <p:nvPr>
            <p:ph type="title"/>
          </p:nvPr>
        </p:nvSpPr>
        <p:spPr>
          <a:xfrm>
            <a:off x="5833868" y="1203491"/>
            <a:ext cx="5099235" cy="1126463"/>
          </a:xfrm>
        </p:spPr>
        <p:txBody>
          <a:bodyPr/>
          <a:lstStyle>
            <a:lvl1pPr algn="l">
              <a:defRPr/>
            </a:lvl1pPr>
          </a:lstStyle>
          <a:p>
            <a:r>
              <a:rPr lang="nb-NO"/>
              <a:t>Klikk for å redigere tittelstil</a:t>
            </a:r>
            <a:endParaRPr lang="en-US" dirty="0"/>
          </a:p>
        </p:txBody>
      </p:sp>
      <p:sp>
        <p:nvSpPr>
          <p:cNvPr id="10" name="Plassholder for tekst 8">
            <a:extLst>
              <a:ext uri="{FF2B5EF4-FFF2-40B4-BE49-F238E27FC236}">
                <a16:creationId xmlns:a16="http://schemas.microsoft.com/office/drawing/2014/main" id="{DFB4C744-E07C-41B5-AE8F-985C080698A1}"/>
              </a:ext>
            </a:extLst>
          </p:cNvPr>
          <p:cNvSpPr>
            <a:spLocks noGrp="1"/>
          </p:cNvSpPr>
          <p:nvPr>
            <p:ph type="body" sz="quarter" idx="14"/>
          </p:nvPr>
        </p:nvSpPr>
        <p:spPr>
          <a:xfrm>
            <a:off x="5833869" y="2897546"/>
            <a:ext cx="5099235" cy="3084151"/>
          </a:xfrm>
        </p:spPr>
        <p:txBody>
          <a:bodyPr/>
          <a:lstStyle>
            <a:lvl1pPr marL="0" indent="0" algn="l">
              <a:buNone/>
              <a:defRPr/>
            </a:lvl1pPr>
            <a:lvl2pPr algn="r">
              <a:defRPr/>
            </a:lvl2pPr>
            <a:lvl3pPr algn="r">
              <a:defRPr/>
            </a:lvl3pPr>
            <a:lvl4pPr algn="r">
              <a:defRPr/>
            </a:lvl4pPr>
            <a:lvl5pPr algn="r">
              <a:defRPr/>
            </a:lvl5pPr>
          </a:lstStyle>
          <a:p>
            <a:pPr lvl="0"/>
            <a:r>
              <a:rPr lang="nb-NO"/>
              <a:t>Rediger tekststiler i malen</a:t>
            </a:r>
          </a:p>
        </p:txBody>
      </p:sp>
      <p:sp>
        <p:nvSpPr>
          <p:cNvPr id="11" name="Plassholder for tekst 10">
            <a:extLst>
              <a:ext uri="{FF2B5EF4-FFF2-40B4-BE49-F238E27FC236}">
                <a16:creationId xmlns:a16="http://schemas.microsoft.com/office/drawing/2014/main" id="{5C7A2E2D-6B82-45D4-9112-B91735CEAA33}"/>
              </a:ext>
            </a:extLst>
          </p:cNvPr>
          <p:cNvSpPr>
            <a:spLocks noGrp="1"/>
          </p:cNvSpPr>
          <p:nvPr>
            <p:ph type="body" sz="quarter" idx="15"/>
          </p:nvPr>
        </p:nvSpPr>
        <p:spPr>
          <a:xfrm>
            <a:off x="315102" y="3141387"/>
            <a:ext cx="1309943" cy="171023"/>
          </a:xfrm>
          <a:solidFill>
            <a:srgbClr val="000000">
              <a:alpha val="50000"/>
            </a:srgbClr>
          </a:solidFill>
        </p:spPr>
        <p:txBody>
          <a:bodyPr wrap="square" lIns="126000" rIns="126000" anchor="ctr">
            <a:noAutofit/>
          </a:bodyPr>
          <a:lstStyle>
            <a:lvl1pPr marL="0" indent="0">
              <a:buNone/>
              <a:defRPr sz="700">
                <a:solidFill>
                  <a:schemeClr val="bg1"/>
                </a:solidFill>
              </a:defRPr>
            </a:lvl1pPr>
          </a:lstStyle>
          <a:p>
            <a:pPr lvl="0"/>
            <a:r>
              <a:rPr lang="nb-NO"/>
              <a:t>Rediger tekststiler i malen</a:t>
            </a:r>
          </a:p>
        </p:txBody>
      </p:sp>
      <p:sp>
        <p:nvSpPr>
          <p:cNvPr id="12" name="Plassholder for bilde 11">
            <a:extLst>
              <a:ext uri="{FF2B5EF4-FFF2-40B4-BE49-F238E27FC236}">
                <a16:creationId xmlns:a16="http://schemas.microsoft.com/office/drawing/2014/main" id="{BB21E12A-A2E6-4A90-9079-48DC3D2E68D1}"/>
              </a:ext>
            </a:extLst>
          </p:cNvPr>
          <p:cNvSpPr>
            <a:spLocks noGrp="1"/>
          </p:cNvSpPr>
          <p:nvPr>
            <p:ph type="pic" sz="quarter" idx="16"/>
          </p:nvPr>
        </p:nvSpPr>
        <p:spPr>
          <a:xfrm>
            <a:off x="315102" y="3573456"/>
            <a:ext cx="4510439" cy="2997369"/>
          </a:xfrm>
          <a:prstGeom prst="rect">
            <a:avLst/>
          </a:prstGeom>
          <a:solidFill>
            <a:schemeClr val="bg1">
              <a:lumMod val="50000"/>
            </a:schemeClr>
          </a:solidFill>
        </p:spPr>
        <p:txBody>
          <a:bodyPr wrap="square">
            <a:noAutofit/>
          </a:bodyPr>
          <a:lstStyle>
            <a:lvl1pPr>
              <a:defRPr>
                <a:solidFill>
                  <a:schemeClr val="bg1"/>
                </a:solidFill>
              </a:defRPr>
            </a:lvl1pPr>
          </a:lstStyle>
          <a:p>
            <a:r>
              <a:rPr lang="nb-NO"/>
              <a:t>Klikk på ikonet for å legge til et bilde</a:t>
            </a:r>
            <a:endParaRPr lang="nb-NO" dirty="0"/>
          </a:p>
        </p:txBody>
      </p:sp>
      <p:sp>
        <p:nvSpPr>
          <p:cNvPr id="13" name="Plassholder for tekst 10">
            <a:extLst>
              <a:ext uri="{FF2B5EF4-FFF2-40B4-BE49-F238E27FC236}">
                <a16:creationId xmlns:a16="http://schemas.microsoft.com/office/drawing/2014/main" id="{C890D682-C999-43A7-B026-A556E96A9805}"/>
              </a:ext>
            </a:extLst>
          </p:cNvPr>
          <p:cNvSpPr>
            <a:spLocks noGrp="1"/>
          </p:cNvSpPr>
          <p:nvPr>
            <p:ph type="body" sz="quarter" idx="17"/>
          </p:nvPr>
        </p:nvSpPr>
        <p:spPr>
          <a:xfrm>
            <a:off x="315102" y="6399801"/>
            <a:ext cx="1309943" cy="171023"/>
          </a:xfrm>
          <a:solidFill>
            <a:srgbClr val="000000">
              <a:alpha val="50000"/>
            </a:srgbClr>
          </a:solidFill>
        </p:spPr>
        <p:txBody>
          <a:bodyPr wrap="square" lIns="126000" rIns="126000" anchor="ctr">
            <a:noAutofit/>
          </a:bodyPr>
          <a:lstStyle>
            <a:lvl1pPr marL="0" indent="0">
              <a:buNone/>
              <a:defRPr sz="700">
                <a:solidFill>
                  <a:schemeClr val="bg1"/>
                </a:solidFill>
              </a:defRPr>
            </a:lvl1pPr>
          </a:lstStyle>
          <a:p>
            <a:pPr lvl="0"/>
            <a:r>
              <a:rPr lang="nb-NO"/>
              <a:t>Rediger tekststiler i malen</a:t>
            </a:r>
          </a:p>
        </p:txBody>
      </p:sp>
      <p:pic>
        <p:nvPicPr>
          <p:cNvPr id="16" name="Bilde 15">
            <a:extLst>
              <a:ext uri="{FF2B5EF4-FFF2-40B4-BE49-F238E27FC236}">
                <a16:creationId xmlns:a16="http://schemas.microsoft.com/office/drawing/2014/main" id="{561C935C-8D3B-4C67-8EB5-175A39DA10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35601" y="417654"/>
            <a:ext cx="540105" cy="547249"/>
          </a:xfrm>
          <a:prstGeom prst="rect">
            <a:avLst/>
          </a:prstGeom>
        </p:spPr>
      </p:pic>
      <p:sp>
        <p:nvSpPr>
          <p:cNvPr id="15" name="Rektangel 14">
            <a:extLst>
              <a:ext uri="{FF2B5EF4-FFF2-40B4-BE49-F238E27FC236}">
                <a16:creationId xmlns:a16="http://schemas.microsoft.com/office/drawing/2014/main" id="{B8FA3FEA-7944-410D-8D3A-FBC6347F8A7D}"/>
              </a:ext>
            </a:extLst>
          </p:cNvPr>
          <p:cNvSpPr/>
          <p:nvPr userDrawn="1"/>
        </p:nvSpPr>
        <p:spPr>
          <a:xfrm>
            <a:off x="985735" y="-923582"/>
            <a:ext cx="10375900" cy="64633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1200" b="1" dirty="0">
                <a:solidFill>
                  <a:schemeClr val="tx1"/>
                </a:solidFill>
              </a:rPr>
              <a:t>OBS!</a:t>
            </a:r>
          </a:p>
          <a:p>
            <a:pPr algn="ctr"/>
            <a:r>
              <a:rPr lang="nb-NO" sz="1200" dirty="0">
                <a:solidFill>
                  <a:schemeClr val="tx1"/>
                </a:solidFill>
              </a:rPr>
              <a:t>Hvis du fjerner et bilde og setter inn et nytt, så vil det nye bildet legge seg over alt annet innhold på siden, som tekst, logo, nettadresse og linjen med "hakk" nederst. Slik løser du det: Høyreklikk på bildet og velg "plasser lengst bak".</a:t>
            </a:r>
          </a:p>
        </p:txBody>
      </p:sp>
    </p:spTree>
    <p:extLst>
      <p:ext uri="{BB962C8B-B14F-4D97-AF65-F5344CB8AC3E}">
        <p14:creationId xmlns:p14="http://schemas.microsoft.com/office/powerpoint/2010/main" val="35428464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Standard innholds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39440069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tandard innholdsside - to spalt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BD855E9-DDFE-4FE1-8910-F1D9863ABDD4}"/>
              </a:ext>
            </a:extLst>
          </p:cNvPr>
          <p:cNvSpPr>
            <a:spLocks noGrp="1"/>
          </p:cNvSpPr>
          <p:nvPr>
            <p:ph idx="1"/>
          </p:nvPr>
        </p:nvSpPr>
        <p:spPr>
          <a:xfrm>
            <a:off x="1638527" y="2897546"/>
            <a:ext cx="4413565" cy="3084151"/>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9" name="Tittel 8">
            <a:extLst>
              <a:ext uri="{FF2B5EF4-FFF2-40B4-BE49-F238E27FC236}">
                <a16:creationId xmlns:a16="http://schemas.microsoft.com/office/drawing/2014/main" id="{53E9E8FB-2D21-4974-8317-85124EBC28B2}"/>
              </a:ext>
            </a:extLst>
          </p:cNvPr>
          <p:cNvSpPr>
            <a:spLocks noGrp="1"/>
          </p:cNvSpPr>
          <p:nvPr>
            <p:ph type="title"/>
          </p:nvPr>
        </p:nvSpPr>
        <p:spPr/>
        <p:txBody>
          <a:bodyPr/>
          <a:lstStyle/>
          <a:p>
            <a:r>
              <a:rPr lang="nb-NO"/>
              <a:t>Klikk for å redigere tittelstil</a:t>
            </a:r>
          </a:p>
        </p:txBody>
      </p:sp>
      <p:sp>
        <p:nvSpPr>
          <p:cNvPr id="11" name="Content Placeholder 2">
            <a:extLst>
              <a:ext uri="{FF2B5EF4-FFF2-40B4-BE49-F238E27FC236}">
                <a16:creationId xmlns:a16="http://schemas.microsoft.com/office/drawing/2014/main" id="{2AD790DC-5F52-49B5-8790-957252D85319}"/>
              </a:ext>
            </a:extLst>
          </p:cNvPr>
          <p:cNvSpPr>
            <a:spLocks noGrp="1"/>
          </p:cNvSpPr>
          <p:nvPr>
            <p:ph idx="13"/>
          </p:nvPr>
        </p:nvSpPr>
        <p:spPr>
          <a:xfrm>
            <a:off x="6519539" y="2897546"/>
            <a:ext cx="4413565" cy="3084151"/>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29566432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ide med tekst og bilde, to spalter">
    <p:spTree>
      <p:nvGrpSpPr>
        <p:cNvPr id="1" name=""/>
        <p:cNvGrpSpPr/>
        <p:nvPr/>
      </p:nvGrpSpPr>
      <p:grpSpPr>
        <a:xfrm>
          <a:off x="0" y="0"/>
          <a:ext cx="0" cy="0"/>
          <a:chOff x="0" y="0"/>
          <a:chExt cx="0" cy="0"/>
        </a:xfrm>
      </p:grpSpPr>
      <p:sp>
        <p:nvSpPr>
          <p:cNvPr id="9" name="Tittel 8">
            <a:extLst>
              <a:ext uri="{FF2B5EF4-FFF2-40B4-BE49-F238E27FC236}">
                <a16:creationId xmlns:a16="http://schemas.microsoft.com/office/drawing/2014/main" id="{53E9E8FB-2D21-4974-8317-85124EBC28B2}"/>
              </a:ext>
            </a:extLst>
          </p:cNvPr>
          <p:cNvSpPr>
            <a:spLocks noGrp="1"/>
          </p:cNvSpPr>
          <p:nvPr>
            <p:ph type="title"/>
          </p:nvPr>
        </p:nvSpPr>
        <p:spPr/>
        <p:txBody>
          <a:bodyPr/>
          <a:lstStyle/>
          <a:p>
            <a:r>
              <a:rPr lang="nb-NO"/>
              <a:t>Klikk for å redigere tittelstil</a:t>
            </a:r>
          </a:p>
        </p:txBody>
      </p:sp>
      <p:sp>
        <p:nvSpPr>
          <p:cNvPr id="10" name="Plassholder for bilde 9">
            <a:extLst>
              <a:ext uri="{FF2B5EF4-FFF2-40B4-BE49-F238E27FC236}">
                <a16:creationId xmlns:a16="http://schemas.microsoft.com/office/drawing/2014/main" id="{241FD7E8-E654-463B-B9AF-81ED4880CD0D}"/>
              </a:ext>
            </a:extLst>
          </p:cNvPr>
          <p:cNvSpPr>
            <a:spLocks noGrp="1"/>
          </p:cNvSpPr>
          <p:nvPr>
            <p:ph type="pic" sz="quarter" idx="13"/>
          </p:nvPr>
        </p:nvSpPr>
        <p:spPr>
          <a:xfrm>
            <a:off x="6519539" y="2950298"/>
            <a:ext cx="4413565" cy="3031399"/>
          </a:xfrm>
          <a:prstGeom prst="rect">
            <a:avLst/>
          </a:prstGeom>
          <a:solidFill>
            <a:schemeClr val="bg1">
              <a:lumMod val="50000"/>
            </a:schemeClr>
          </a:solidFill>
        </p:spPr>
        <p:txBody>
          <a:bodyPr wrap="square">
            <a:noAutofit/>
          </a:bodyPr>
          <a:lstStyle>
            <a:lvl1pPr>
              <a:defRPr>
                <a:solidFill>
                  <a:schemeClr val="bg1"/>
                </a:solidFill>
              </a:defRPr>
            </a:lvl1pPr>
          </a:lstStyle>
          <a:p>
            <a:r>
              <a:rPr lang="nb-NO"/>
              <a:t>Klikk på ikonet for å legge til et bilde</a:t>
            </a:r>
            <a:endParaRPr lang="nb-NO" dirty="0"/>
          </a:p>
        </p:txBody>
      </p:sp>
      <p:sp>
        <p:nvSpPr>
          <p:cNvPr id="12" name="Plassholder for tekst 10">
            <a:extLst>
              <a:ext uri="{FF2B5EF4-FFF2-40B4-BE49-F238E27FC236}">
                <a16:creationId xmlns:a16="http://schemas.microsoft.com/office/drawing/2014/main" id="{5D996B9E-48AB-4784-B01D-31008624862A}"/>
              </a:ext>
            </a:extLst>
          </p:cNvPr>
          <p:cNvSpPr>
            <a:spLocks noGrp="1"/>
          </p:cNvSpPr>
          <p:nvPr>
            <p:ph type="body" sz="quarter" idx="15"/>
          </p:nvPr>
        </p:nvSpPr>
        <p:spPr>
          <a:xfrm>
            <a:off x="6519539" y="5810674"/>
            <a:ext cx="1309943" cy="171023"/>
          </a:xfrm>
          <a:solidFill>
            <a:srgbClr val="000000">
              <a:alpha val="50000"/>
            </a:srgbClr>
          </a:solidFill>
        </p:spPr>
        <p:txBody>
          <a:bodyPr wrap="square" lIns="126000" rIns="126000" anchor="ctr">
            <a:noAutofit/>
          </a:bodyPr>
          <a:lstStyle>
            <a:lvl1pPr marL="0" indent="0">
              <a:buNone/>
              <a:defRPr sz="700">
                <a:solidFill>
                  <a:schemeClr val="bg1"/>
                </a:solidFill>
              </a:defRPr>
            </a:lvl1pPr>
          </a:lstStyle>
          <a:p>
            <a:pPr lvl="0"/>
            <a:r>
              <a:rPr lang="nb-NO"/>
              <a:t>Rediger tekststiler i malen</a:t>
            </a:r>
          </a:p>
        </p:txBody>
      </p:sp>
      <p:sp>
        <p:nvSpPr>
          <p:cNvPr id="15" name="Plassholder for tekst 13">
            <a:extLst>
              <a:ext uri="{FF2B5EF4-FFF2-40B4-BE49-F238E27FC236}">
                <a16:creationId xmlns:a16="http://schemas.microsoft.com/office/drawing/2014/main" id="{709C9FBE-8EAB-4757-9148-9E3414CAD81A}"/>
              </a:ext>
            </a:extLst>
          </p:cNvPr>
          <p:cNvSpPr>
            <a:spLocks noGrp="1"/>
          </p:cNvSpPr>
          <p:nvPr>
            <p:ph type="body" sz="quarter" idx="16"/>
          </p:nvPr>
        </p:nvSpPr>
        <p:spPr>
          <a:xfrm>
            <a:off x="1638527" y="2897546"/>
            <a:ext cx="4413565" cy="3084151"/>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Rektangel 7">
            <a:extLst>
              <a:ext uri="{FF2B5EF4-FFF2-40B4-BE49-F238E27FC236}">
                <a16:creationId xmlns:a16="http://schemas.microsoft.com/office/drawing/2014/main" id="{6B9197AE-000A-4C1E-A845-B9EC326149AD}"/>
              </a:ext>
            </a:extLst>
          </p:cNvPr>
          <p:cNvSpPr/>
          <p:nvPr userDrawn="1"/>
        </p:nvSpPr>
        <p:spPr>
          <a:xfrm>
            <a:off x="985735" y="-923582"/>
            <a:ext cx="10375900" cy="64633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1200" b="1" dirty="0">
                <a:solidFill>
                  <a:schemeClr val="tx1"/>
                </a:solidFill>
              </a:rPr>
              <a:t>OBS!</a:t>
            </a:r>
          </a:p>
          <a:p>
            <a:pPr algn="ctr"/>
            <a:r>
              <a:rPr lang="nb-NO" sz="1200" dirty="0">
                <a:solidFill>
                  <a:schemeClr val="tx1"/>
                </a:solidFill>
              </a:rPr>
              <a:t>Hvis du fjerner et bilde og setter inn et nytt, så vil det nye bildet legge seg over alt annet innhold på siden, som tekst, logo, nettadresse og linjen med "hakk" nederst. Slik løser du det: Høyreklikk på bildet og velg "plasser lengst bak".</a:t>
            </a:r>
          </a:p>
        </p:txBody>
      </p:sp>
    </p:spTree>
    <p:extLst>
      <p:ext uri="{BB962C8B-B14F-4D97-AF65-F5344CB8AC3E}">
        <p14:creationId xmlns:p14="http://schemas.microsoft.com/office/powerpoint/2010/main" val="34722701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tort bilde med headin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C2620883-96E9-4786-9F2D-8BEF214A1A3A}"/>
              </a:ext>
            </a:extLst>
          </p:cNvPr>
          <p:cNvSpPr>
            <a:spLocks noGrp="1"/>
          </p:cNvSpPr>
          <p:nvPr>
            <p:ph type="pic" sz="quarter" idx="13"/>
          </p:nvPr>
        </p:nvSpPr>
        <p:spPr>
          <a:xfrm>
            <a:off x="0" y="1670610"/>
            <a:ext cx="12192000" cy="5187391"/>
          </a:xfrm>
          <a:prstGeom prst="rect">
            <a:avLst/>
          </a:prstGeom>
          <a:solidFill>
            <a:schemeClr val="bg1">
              <a:lumMod val="50000"/>
            </a:schemeClr>
          </a:solidFill>
        </p:spPr>
        <p:txBody>
          <a:bodyPr wrap="square">
            <a:noAutofit/>
          </a:bodyPr>
          <a:lstStyle>
            <a:lvl1pPr>
              <a:defRPr>
                <a:solidFill>
                  <a:schemeClr val="bg1"/>
                </a:solidFill>
              </a:defRPr>
            </a:lvl1pPr>
          </a:lstStyle>
          <a:p>
            <a:r>
              <a:rPr lang="nb-NO"/>
              <a:t>Klikk på ikonet for å legge til et bilde</a:t>
            </a:r>
            <a:endParaRPr lang="nb-NO" dirty="0"/>
          </a:p>
        </p:txBody>
      </p:sp>
      <p:sp>
        <p:nvSpPr>
          <p:cNvPr id="6" name="Plassholder for tekst 10">
            <a:extLst>
              <a:ext uri="{FF2B5EF4-FFF2-40B4-BE49-F238E27FC236}">
                <a16:creationId xmlns:a16="http://schemas.microsoft.com/office/drawing/2014/main" id="{D8727AE8-401D-4D5A-AD13-EF8ABC50C0C0}"/>
              </a:ext>
            </a:extLst>
          </p:cNvPr>
          <p:cNvSpPr>
            <a:spLocks noGrp="1"/>
          </p:cNvSpPr>
          <p:nvPr>
            <p:ph type="body" sz="quarter" idx="15"/>
          </p:nvPr>
        </p:nvSpPr>
        <p:spPr>
          <a:xfrm>
            <a:off x="2" y="1670610"/>
            <a:ext cx="171055" cy="1310564"/>
          </a:xfrm>
          <a:solidFill>
            <a:srgbClr val="000000">
              <a:alpha val="50000"/>
            </a:srgbClr>
          </a:solidFill>
        </p:spPr>
        <p:txBody>
          <a:bodyPr vert="vert" wrap="square" lIns="0" tIns="126000" rIns="0" bIns="126000" anchor="ctr">
            <a:noAutofit/>
          </a:bodyPr>
          <a:lstStyle>
            <a:lvl1pPr marL="0" indent="0">
              <a:buNone/>
              <a:defRPr sz="700">
                <a:solidFill>
                  <a:schemeClr val="bg1"/>
                </a:solidFill>
              </a:defRPr>
            </a:lvl1pPr>
          </a:lstStyle>
          <a:p>
            <a:pPr lvl="0"/>
            <a:r>
              <a:rPr lang="nb-NO"/>
              <a:t>Rediger tekststiler i malen</a:t>
            </a:r>
          </a:p>
        </p:txBody>
      </p:sp>
      <p:sp>
        <p:nvSpPr>
          <p:cNvPr id="8" name="Plassholder for tekst 7">
            <a:extLst>
              <a:ext uri="{FF2B5EF4-FFF2-40B4-BE49-F238E27FC236}">
                <a16:creationId xmlns:a16="http://schemas.microsoft.com/office/drawing/2014/main" id="{E6D5F5CB-515C-4751-A437-A4B8AA701830}"/>
              </a:ext>
            </a:extLst>
          </p:cNvPr>
          <p:cNvSpPr>
            <a:spLocks noGrp="1"/>
          </p:cNvSpPr>
          <p:nvPr>
            <p:ph type="body" sz="quarter" idx="16" hasCustomPrompt="1"/>
          </p:nvPr>
        </p:nvSpPr>
        <p:spPr>
          <a:xfrm>
            <a:off x="11235601" y="417654"/>
            <a:ext cx="540105" cy="54724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33">
                <a:solidFill>
                  <a:schemeClr val="bg1"/>
                </a:solidFill>
              </a:defRPr>
            </a:lvl1pPr>
            <a:lvl2pPr>
              <a:defRPr sz="133">
                <a:solidFill>
                  <a:srgbClr val="000000"/>
                </a:solidFill>
              </a:defRPr>
            </a:lvl2pPr>
            <a:lvl3pPr>
              <a:defRPr sz="133">
                <a:solidFill>
                  <a:srgbClr val="000000"/>
                </a:solidFill>
              </a:defRPr>
            </a:lvl3pPr>
            <a:lvl4pPr>
              <a:defRPr sz="133">
                <a:solidFill>
                  <a:srgbClr val="000000"/>
                </a:solidFill>
              </a:defRPr>
            </a:lvl4pPr>
            <a:lvl5pPr>
              <a:defRPr sz="133">
                <a:solidFill>
                  <a:srgbClr val="000000"/>
                </a:solidFill>
              </a:defRPr>
            </a:lvl5pPr>
          </a:lstStyle>
          <a:p>
            <a:pPr lvl="0"/>
            <a:r>
              <a:rPr lang="nb-NO"/>
              <a:t> </a:t>
            </a:r>
          </a:p>
        </p:txBody>
      </p:sp>
      <p:sp>
        <p:nvSpPr>
          <p:cNvPr id="9" name="Tittel 1">
            <a:extLst>
              <a:ext uri="{FF2B5EF4-FFF2-40B4-BE49-F238E27FC236}">
                <a16:creationId xmlns:a16="http://schemas.microsoft.com/office/drawing/2014/main" id="{A35CA546-DAFA-4B95-BE89-4B1884D5DC0A}"/>
              </a:ext>
            </a:extLst>
          </p:cNvPr>
          <p:cNvSpPr>
            <a:spLocks noGrp="1"/>
          </p:cNvSpPr>
          <p:nvPr>
            <p:ph type="title"/>
          </p:nvPr>
        </p:nvSpPr>
        <p:spPr>
          <a:xfrm>
            <a:off x="1638527" y="401671"/>
            <a:ext cx="9294577" cy="1126463"/>
          </a:xfrm>
        </p:spPr>
        <p:txBody>
          <a:bodyPr/>
          <a:lstStyle/>
          <a:p>
            <a:r>
              <a:rPr lang="nb-NO"/>
              <a:t>Klikk for å redigere tittelstil</a:t>
            </a:r>
            <a:endParaRPr lang="nb-NO" dirty="0"/>
          </a:p>
        </p:txBody>
      </p:sp>
      <p:sp>
        <p:nvSpPr>
          <p:cNvPr id="12" name="Rektangel 11">
            <a:extLst>
              <a:ext uri="{FF2B5EF4-FFF2-40B4-BE49-F238E27FC236}">
                <a16:creationId xmlns:a16="http://schemas.microsoft.com/office/drawing/2014/main" id="{24C37702-5A9F-4528-A9AA-FC9BDEC0B9E4}"/>
              </a:ext>
            </a:extLst>
          </p:cNvPr>
          <p:cNvSpPr/>
          <p:nvPr userDrawn="1"/>
        </p:nvSpPr>
        <p:spPr>
          <a:xfrm>
            <a:off x="985735" y="-923582"/>
            <a:ext cx="10375900" cy="64633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1200" b="1" dirty="0">
                <a:solidFill>
                  <a:schemeClr val="tx1"/>
                </a:solidFill>
              </a:rPr>
              <a:t>OBS!</a:t>
            </a:r>
          </a:p>
          <a:p>
            <a:pPr algn="ctr"/>
            <a:r>
              <a:rPr lang="nb-NO" sz="1200" dirty="0">
                <a:solidFill>
                  <a:schemeClr val="tx1"/>
                </a:solidFill>
              </a:rPr>
              <a:t>Hvis du fjerner et bilde og setter inn et nytt, så vil det nye bildet legge seg over alt annet innhold på siden, som tekst, logo, nettadresse og linjen med "hakk" nederst. Slik løser du det: Høyreklikk på bildet og velg "plasser lengst bak".</a:t>
            </a:r>
          </a:p>
        </p:txBody>
      </p:sp>
      <p:sp>
        <p:nvSpPr>
          <p:cNvPr id="2" name="Plassholder for tekst 1">
            <a:extLst>
              <a:ext uri="{FF2B5EF4-FFF2-40B4-BE49-F238E27FC236}">
                <a16:creationId xmlns:a16="http://schemas.microsoft.com/office/drawing/2014/main" id="{BC7A13EF-16FD-4245-ACD7-94C51B78E173}"/>
              </a:ext>
            </a:extLst>
          </p:cNvPr>
          <p:cNvSpPr>
            <a:spLocks noGrp="1"/>
          </p:cNvSpPr>
          <p:nvPr>
            <p:ph type="body" sz="quarter" idx="17" hasCustomPrompt="1"/>
          </p:nvPr>
        </p:nvSpPr>
        <p:spPr>
          <a:xfrm>
            <a:off x="374894" y="6216180"/>
            <a:ext cx="11442215" cy="396241"/>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a:defRPr sz="133">
                <a:solidFill>
                  <a:srgbClr val="000000"/>
                </a:solidFill>
              </a:defRPr>
            </a:lvl1pPr>
            <a:lvl2pPr>
              <a:defRPr sz="133">
                <a:solidFill>
                  <a:srgbClr val="000000"/>
                </a:solidFill>
              </a:defRPr>
            </a:lvl2pPr>
            <a:lvl3pPr>
              <a:defRPr sz="133">
                <a:solidFill>
                  <a:srgbClr val="000000"/>
                </a:solidFill>
              </a:defRPr>
            </a:lvl3pPr>
            <a:lvl4pPr>
              <a:defRPr sz="133">
                <a:solidFill>
                  <a:srgbClr val="000000"/>
                </a:solidFill>
              </a:defRPr>
            </a:lvl4pPr>
            <a:lvl5pPr>
              <a:defRPr sz="133">
                <a:solidFill>
                  <a:srgbClr val="000000"/>
                </a:solidFill>
              </a:defRPr>
            </a:lvl5pPr>
          </a:lstStyle>
          <a:p>
            <a:pPr lvl="0"/>
            <a:r>
              <a:rPr lang="nb-NO"/>
              <a:t> </a:t>
            </a:r>
          </a:p>
        </p:txBody>
      </p:sp>
    </p:spTree>
    <p:extLst>
      <p:ext uri="{BB962C8B-B14F-4D97-AF65-F5344CB8AC3E}">
        <p14:creationId xmlns:p14="http://schemas.microsoft.com/office/powerpoint/2010/main" val="2457845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Hel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C2620883-96E9-4786-9F2D-8BEF214A1A3A}"/>
              </a:ext>
            </a:extLst>
          </p:cNvPr>
          <p:cNvSpPr>
            <a:spLocks noGrp="1"/>
          </p:cNvSpPr>
          <p:nvPr>
            <p:ph type="pic" sz="quarter" idx="13"/>
          </p:nvPr>
        </p:nvSpPr>
        <p:spPr>
          <a:xfrm>
            <a:off x="0" y="0"/>
            <a:ext cx="12192000" cy="6858000"/>
          </a:xfrm>
          <a:prstGeom prst="rect">
            <a:avLst/>
          </a:prstGeom>
          <a:solidFill>
            <a:schemeClr val="bg1">
              <a:lumMod val="50000"/>
            </a:schemeClr>
          </a:solidFill>
        </p:spPr>
        <p:txBody>
          <a:bodyPr wrap="square">
            <a:noAutofit/>
          </a:bodyPr>
          <a:lstStyle>
            <a:lvl1pPr>
              <a:defRPr>
                <a:solidFill>
                  <a:schemeClr val="bg1"/>
                </a:solidFill>
              </a:defRPr>
            </a:lvl1pPr>
          </a:lstStyle>
          <a:p>
            <a:r>
              <a:rPr lang="nb-NO"/>
              <a:t>Klikk på ikonet for å legge til et bilde</a:t>
            </a:r>
            <a:endParaRPr lang="nb-NO" dirty="0"/>
          </a:p>
        </p:txBody>
      </p:sp>
      <p:sp>
        <p:nvSpPr>
          <p:cNvPr id="6" name="Plassholder for tekst 10">
            <a:extLst>
              <a:ext uri="{FF2B5EF4-FFF2-40B4-BE49-F238E27FC236}">
                <a16:creationId xmlns:a16="http://schemas.microsoft.com/office/drawing/2014/main" id="{D8727AE8-401D-4D5A-AD13-EF8ABC50C0C0}"/>
              </a:ext>
            </a:extLst>
          </p:cNvPr>
          <p:cNvSpPr>
            <a:spLocks noGrp="1"/>
          </p:cNvSpPr>
          <p:nvPr>
            <p:ph type="body" sz="quarter" idx="15"/>
          </p:nvPr>
        </p:nvSpPr>
        <p:spPr>
          <a:xfrm>
            <a:off x="2" y="-1"/>
            <a:ext cx="171055" cy="1310564"/>
          </a:xfrm>
          <a:solidFill>
            <a:srgbClr val="000000">
              <a:alpha val="50000"/>
            </a:srgbClr>
          </a:solidFill>
        </p:spPr>
        <p:txBody>
          <a:bodyPr vert="vert" wrap="square" lIns="0" tIns="126000" rIns="0" bIns="126000" anchor="ctr">
            <a:noAutofit/>
          </a:bodyPr>
          <a:lstStyle>
            <a:lvl1pPr marL="0" indent="0">
              <a:buNone/>
              <a:defRPr sz="700">
                <a:solidFill>
                  <a:schemeClr val="bg1"/>
                </a:solidFill>
              </a:defRPr>
            </a:lvl1pPr>
          </a:lstStyle>
          <a:p>
            <a:pPr lvl="0"/>
            <a:r>
              <a:rPr lang="nb-NO"/>
              <a:t>Rediger tekststiler i malen</a:t>
            </a:r>
          </a:p>
        </p:txBody>
      </p:sp>
      <p:sp>
        <p:nvSpPr>
          <p:cNvPr id="8" name="Plassholder for tekst 7">
            <a:extLst>
              <a:ext uri="{FF2B5EF4-FFF2-40B4-BE49-F238E27FC236}">
                <a16:creationId xmlns:a16="http://schemas.microsoft.com/office/drawing/2014/main" id="{E6D5F5CB-515C-4751-A437-A4B8AA701830}"/>
              </a:ext>
            </a:extLst>
          </p:cNvPr>
          <p:cNvSpPr>
            <a:spLocks noGrp="1"/>
          </p:cNvSpPr>
          <p:nvPr>
            <p:ph type="body" sz="quarter" idx="16" hasCustomPrompt="1"/>
          </p:nvPr>
        </p:nvSpPr>
        <p:spPr>
          <a:xfrm>
            <a:off x="11235601" y="417654"/>
            <a:ext cx="540105" cy="547249"/>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33">
                <a:solidFill>
                  <a:schemeClr val="bg1"/>
                </a:solidFill>
              </a:defRPr>
            </a:lvl1pPr>
            <a:lvl2pPr>
              <a:defRPr sz="133">
                <a:solidFill>
                  <a:srgbClr val="000000"/>
                </a:solidFill>
              </a:defRPr>
            </a:lvl2pPr>
            <a:lvl3pPr>
              <a:defRPr sz="133">
                <a:solidFill>
                  <a:srgbClr val="000000"/>
                </a:solidFill>
              </a:defRPr>
            </a:lvl3pPr>
            <a:lvl4pPr>
              <a:defRPr sz="133">
                <a:solidFill>
                  <a:srgbClr val="000000"/>
                </a:solidFill>
              </a:defRPr>
            </a:lvl4pPr>
            <a:lvl5pPr>
              <a:defRPr sz="133">
                <a:solidFill>
                  <a:srgbClr val="000000"/>
                </a:solidFill>
              </a:defRPr>
            </a:lvl5pPr>
          </a:lstStyle>
          <a:p>
            <a:pPr lvl="0"/>
            <a:r>
              <a:rPr lang="nb-NO"/>
              <a:t> </a:t>
            </a:r>
          </a:p>
        </p:txBody>
      </p:sp>
      <p:sp>
        <p:nvSpPr>
          <p:cNvPr id="9" name="Rektangel 8">
            <a:extLst>
              <a:ext uri="{FF2B5EF4-FFF2-40B4-BE49-F238E27FC236}">
                <a16:creationId xmlns:a16="http://schemas.microsoft.com/office/drawing/2014/main" id="{498A8208-C752-4A27-B7EB-7C7D4FA11135}"/>
              </a:ext>
            </a:extLst>
          </p:cNvPr>
          <p:cNvSpPr/>
          <p:nvPr userDrawn="1"/>
        </p:nvSpPr>
        <p:spPr>
          <a:xfrm>
            <a:off x="985735" y="-923582"/>
            <a:ext cx="10375900" cy="64633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1200" b="1" dirty="0">
                <a:solidFill>
                  <a:schemeClr val="tx1"/>
                </a:solidFill>
              </a:rPr>
              <a:t>OBS!</a:t>
            </a:r>
          </a:p>
          <a:p>
            <a:pPr algn="ctr"/>
            <a:r>
              <a:rPr lang="nb-NO" sz="1200" dirty="0">
                <a:solidFill>
                  <a:schemeClr val="tx1"/>
                </a:solidFill>
              </a:rPr>
              <a:t>Hvis du fjerner et bilde og setter inn et nytt, så vil det nye bildet legge seg over alt annet innhold på siden, som tekst, logo, nettadresse og linjen med "hakk" nederst. Slik løser du det: Høyreklikk på bildet og velg "plasser lengst bak".</a:t>
            </a:r>
          </a:p>
        </p:txBody>
      </p:sp>
      <p:sp>
        <p:nvSpPr>
          <p:cNvPr id="2" name="Plassholder for tekst 1">
            <a:extLst>
              <a:ext uri="{FF2B5EF4-FFF2-40B4-BE49-F238E27FC236}">
                <a16:creationId xmlns:a16="http://schemas.microsoft.com/office/drawing/2014/main" id="{FB90495A-C967-49C7-8647-3C4446336797}"/>
              </a:ext>
            </a:extLst>
          </p:cNvPr>
          <p:cNvSpPr>
            <a:spLocks noGrp="1"/>
          </p:cNvSpPr>
          <p:nvPr>
            <p:ph type="body" sz="quarter" idx="17" hasCustomPrompt="1"/>
          </p:nvPr>
        </p:nvSpPr>
        <p:spPr>
          <a:xfrm>
            <a:off x="374894" y="6216180"/>
            <a:ext cx="11442215" cy="396241"/>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a:defRPr sz="133">
                <a:solidFill>
                  <a:srgbClr val="000000"/>
                </a:solidFill>
              </a:defRPr>
            </a:lvl1pPr>
            <a:lvl2pPr>
              <a:defRPr sz="133">
                <a:solidFill>
                  <a:srgbClr val="000000"/>
                </a:solidFill>
              </a:defRPr>
            </a:lvl2pPr>
            <a:lvl3pPr>
              <a:defRPr sz="133">
                <a:solidFill>
                  <a:srgbClr val="000000"/>
                </a:solidFill>
              </a:defRPr>
            </a:lvl3pPr>
            <a:lvl4pPr>
              <a:defRPr sz="133">
                <a:solidFill>
                  <a:srgbClr val="000000"/>
                </a:solidFill>
              </a:defRPr>
            </a:lvl4pPr>
            <a:lvl5pPr>
              <a:defRPr sz="133">
                <a:solidFill>
                  <a:srgbClr val="000000"/>
                </a:solidFill>
              </a:defRPr>
            </a:lvl5pPr>
          </a:lstStyle>
          <a:p>
            <a:pPr lvl="0"/>
            <a:r>
              <a:rPr lang="nb-NO"/>
              <a:t> </a:t>
            </a:r>
          </a:p>
        </p:txBody>
      </p:sp>
    </p:spTree>
    <p:extLst>
      <p:ext uri="{BB962C8B-B14F-4D97-AF65-F5344CB8AC3E}">
        <p14:creationId xmlns:p14="http://schemas.microsoft.com/office/powerpoint/2010/main" val="3946960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0773910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vslutningsside (grønn footer)">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C2620883-96E9-4786-9F2D-8BEF214A1A3A}"/>
              </a:ext>
            </a:extLst>
          </p:cNvPr>
          <p:cNvSpPr>
            <a:spLocks noGrp="1"/>
          </p:cNvSpPr>
          <p:nvPr>
            <p:ph type="pic" sz="quarter" idx="13"/>
          </p:nvPr>
        </p:nvSpPr>
        <p:spPr>
          <a:xfrm>
            <a:off x="0" y="0"/>
            <a:ext cx="12192000" cy="6858000"/>
          </a:xfrm>
          <a:prstGeom prst="rect">
            <a:avLst/>
          </a:prstGeom>
          <a:solidFill>
            <a:schemeClr val="bg1">
              <a:lumMod val="50000"/>
            </a:schemeClr>
          </a:solidFill>
        </p:spPr>
        <p:txBody>
          <a:bodyPr wrap="square">
            <a:noAutofit/>
          </a:bodyPr>
          <a:lstStyle>
            <a:lvl1pPr>
              <a:defRPr>
                <a:solidFill>
                  <a:schemeClr val="bg1"/>
                </a:solidFill>
              </a:defRPr>
            </a:lvl1pPr>
          </a:lstStyle>
          <a:p>
            <a:r>
              <a:rPr lang="nb-NO"/>
              <a:t>Klikk på ikonet for å legge til et bilde</a:t>
            </a:r>
            <a:endParaRPr lang="nb-NO" dirty="0"/>
          </a:p>
        </p:txBody>
      </p:sp>
      <p:sp>
        <p:nvSpPr>
          <p:cNvPr id="6" name="Plassholder for tekst 10">
            <a:extLst>
              <a:ext uri="{FF2B5EF4-FFF2-40B4-BE49-F238E27FC236}">
                <a16:creationId xmlns:a16="http://schemas.microsoft.com/office/drawing/2014/main" id="{D8727AE8-401D-4D5A-AD13-EF8ABC50C0C0}"/>
              </a:ext>
            </a:extLst>
          </p:cNvPr>
          <p:cNvSpPr>
            <a:spLocks noGrp="1"/>
          </p:cNvSpPr>
          <p:nvPr>
            <p:ph type="body" sz="quarter" idx="15"/>
          </p:nvPr>
        </p:nvSpPr>
        <p:spPr>
          <a:xfrm>
            <a:off x="2" y="-1"/>
            <a:ext cx="171055" cy="1310564"/>
          </a:xfrm>
          <a:solidFill>
            <a:schemeClr val="tx1">
              <a:alpha val="50000"/>
            </a:schemeClr>
          </a:solidFill>
        </p:spPr>
        <p:txBody>
          <a:bodyPr vert="vert" wrap="square" lIns="0" tIns="126000" rIns="0" bIns="126000" anchor="ctr">
            <a:noAutofit/>
          </a:bodyPr>
          <a:lstStyle>
            <a:lvl1pPr marL="0" indent="0">
              <a:buNone/>
              <a:defRPr sz="700">
                <a:solidFill>
                  <a:schemeClr val="bg1"/>
                </a:solidFill>
              </a:defRPr>
            </a:lvl1pPr>
          </a:lstStyle>
          <a:p>
            <a:pPr lvl="0"/>
            <a:r>
              <a:rPr lang="nb-NO"/>
              <a:t>Rediger tekststiler i malen</a:t>
            </a:r>
          </a:p>
        </p:txBody>
      </p:sp>
      <p:sp>
        <p:nvSpPr>
          <p:cNvPr id="11" name="Plassholder for tekst 10">
            <a:extLst>
              <a:ext uri="{FF2B5EF4-FFF2-40B4-BE49-F238E27FC236}">
                <a16:creationId xmlns:a16="http://schemas.microsoft.com/office/drawing/2014/main" id="{CCC3A595-7921-4812-A796-532C37F96FF1}"/>
              </a:ext>
            </a:extLst>
          </p:cNvPr>
          <p:cNvSpPr>
            <a:spLocks noGrp="1"/>
          </p:cNvSpPr>
          <p:nvPr>
            <p:ph type="body" sz="quarter" idx="17" hasCustomPrompt="1"/>
          </p:nvPr>
        </p:nvSpPr>
        <p:spPr>
          <a:xfrm>
            <a:off x="10182395" y="417652"/>
            <a:ext cx="1593311" cy="1593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33">
                <a:solidFill>
                  <a:srgbClr val="000000"/>
                </a:solidFill>
              </a:defRPr>
            </a:lvl1pPr>
            <a:lvl2pPr>
              <a:defRPr sz="133">
                <a:solidFill>
                  <a:srgbClr val="000000"/>
                </a:solidFill>
              </a:defRPr>
            </a:lvl2pPr>
            <a:lvl3pPr>
              <a:defRPr sz="133">
                <a:solidFill>
                  <a:srgbClr val="000000"/>
                </a:solidFill>
              </a:defRPr>
            </a:lvl3pPr>
            <a:lvl4pPr>
              <a:defRPr sz="133">
                <a:solidFill>
                  <a:srgbClr val="000000"/>
                </a:solidFill>
              </a:defRPr>
            </a:lvl4pPr>
            <a:lvl5pPr>
              <a:defRPr sz="133">
                <a:solidFill>
                  <a:srgbClr val="000000"/>
                </a:solidFill>
              </a:defRPr>
            </a:lvl5pPr>
          </a:lstStyle>
          <a:p>
            <a:pPr lvl="0"/>
            <a:r>
              <a:rPr lang="nb-NO"/>
              <a:t> </a:t>
            </a:r>
          </a:p>
        </p:txBody>
      </p:sp>
      <p:sp>
        <p:nvSpPr>
          <p:cNvPr id="8" name="Rektangel 7">
            <a:extLst>
              <a:ext uri="{FF2B5EF4-FFF2-40B4-BE49-F238E27FC236}">
                <a16:creationId xmlns:a16="http://schemas.microsoft.com/office/drawing/2014/main" id="{180077B1-D06A-4277-8FDB-46DD8E57D039}"/>
              </a:ext>
            </a:extLst>
          </p:cNvPr>
          <p:cNvSpPr/>
          <p:nvPr userDrawn="1"/>
        </p:nvSpPr>
        <p:spPr>
          <a:xfrm>
            <a:off x="985735" y="-923582"/>
            <a:ext cx="10375900" cy="64633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1200" b="1" dirty="0">
                <a:solidFill>
                  <a:schemeClr val="tx1"/>
                </a:solidFill>
              </a:rPr>
              <a:t>OBS!</a:t>
            </a:r>
          </a:p>
          <a:p>
            <a:pPr algn="ctr"/>
            <a:r>
              <a:rPr lang="nb-NO" sz="1200" dirty="0">
                <a:solidFill>
                  <a:schemeClr val="tx1"/>
                </a:solidFill>
              </a:rPr>
              <a:t>Hvis du fjerner et bilde og setter inn et nytt, så vil det nye bildet legge seg over alt annet innhold på siden, som tekst, logo, nettadresse og linjen med "hakk" nederst. Slik løser du det: Høyreklikk på bildet og velg "plasser lengst bak".</a:t>
            </a:r>
          </a:p>
        </p:txBody>
      </p:sp>
      <p:sp>
        <p:nvSpPr>
          <p:cNvPr id="4" name="Plassholder for tekst 3">
            <a:extLst>
              <a:ext uri="{FF2B5EF4-FFF2-40B4-BE49-F238E27FC236}">
                <a16:creationId xmlns:a16="http://schemas.microsoft.com/office/drawing/2014/main" id="{996033F5-2CF2-47C5-96E0-8ED8DB8230BA}"/>
              </a:ext>
            </a:extLst>
          </p:cNvPr>
          <p:cNvSpPr>
            <a:spLocks noGrp="1"/>
          </p:cNvSpPr>
          <p:nvPr>
            <p:ph type="body" sz="quarter" idx="18" hasCustomPrompt="1"/>
          </p:nvPr>
        </p:nvSpPr>
        <p:spPr>
          <a:xfrm>
            <a:off x="367318" y="6216177"/>
            <a:ext cx="11449791" cy="397251"/>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a:defRPr sz="133">
                <a:solidFill>
                  <a:srgbClr val="000000"/>
                </a:solidFill>
              </a:defRPr>
            </a:lvl1pPr>
            <a:lvl2pPr>
              <a:defRPr sz="133">
                <a:solidFill>
                  <a:srgbClr val="000000"/>
                </a:solidFill>
              </a:defRPr>
            </a:lvl2pPr>
            <a:lvl3pPr>
              <a:defRPr sz="133">
                <a:solidFill>
                  <a:srgbClr val="000000"/>
                </a:solidFill>
              </a:defRPr>
            </a:lvl3pPr>
            <a:lvl4pPr>
              <a:defRPr sz="133">
                <a:solidFill>
                  <a:srgbClr val="000000"/>
                </a:solidFill>
              </a:defRPr>
            </a:lvl4pPr>
            <a:lvl5pPr>
              <a:defRPr sz="133">
                <a:solidFill>
                  <a:srgbClr val="000000"/>
                </a:solidFill>
              </a:defRPr>
            </a:lvl5pPr>
          </a:lstStyle>
          <a:p>
            <a:pPr lvl="0"/>
            <a:r>
              <a:rPr lang="nb-NO"/>
              <a:t> </a:t>
            </a:r>
          </a:p>
        </p:txBody>
      </p:sp>
    </p:spTree>
    <p:extLst>
      <p:ext uri="{BB962C8B-B14F-4D97-AF65-F5344CB8AC3E}">
        <p14:creationId xmlns:p14="http://schemas.microsoft.com/office/powerpoint/2010/main" val="40837307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Avslutningsside (hvit footer)">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C2620883-96E9-4786-9F2D-8BEF214A1A3A}"/>
              </a:ext>
            </a:extLst>
          </p:cNvPr>
          <p:cNvSpPr>
            <a:spLocks noGrp="1"/>
          </p:cNvSpPr>
          <p:nvPr>
            <p:ph type="pic" sz="quarter" idx="13"/>
          </p:nvPr>
        </p:nvSpPr>
        <p:spPr>
          <a:xfrm>
            <a:off x="0" y="0"/>
            <a:ext cx="12192000" cy="6858000"/>
          </a:xfrm>
          <a:prstGeom prst="rect">
            <a:avLst/>
          </a:prstGeom>
          <a:solidFill>
            <a:schemeClr val="bg1">
              <a:lumMod val="50000"/>
            </a:schemeClr>
          </a:solidFill>
        </p:spPr>
        <p:txBody>
          <a:bodyPr wrap="square">
            <a:noAutofit/>
          </a:bodyPr>
          <a:lstStyle>
            <a:lvl1pPr>
              <a:defRPr>
                <a:solidFill>
                  <a:schemeClr val="bg1"/>
                </a:solidFill>
              </a:defRPr>
            </a:lvl1pPr>
          </a:lstStyle>
          <a:p>
            <a:r>
              <a:rPr lang="nb-NO"/>
              <a:t>Klikk på ikonet for å legge til et bilde</a:t>
            </a:r>
            <a:endParaRPr lang="nb-NO" dirty="0"/>
          </a:p>
        </p:txBody>
      </p:sp>
      <p:sp>
        <p:nvSpPr>
          <p:cNvPr id="7" name="Plassholder for tekst 10">
            <a:extLst>
              <a:ext uri="{FF2B5EF4-FFF2-40B4-BE49-F238E27FC236}">
                <a16:creationId xmlns:a16="http://schemas.microsoft.com/office/drawing/2014/main" id="{B66A4D71-8C75-47B1-823B-189C7BD57CE7}"/>
              </a:ext>
            </a:extLst>
          </p:cNvPr>
          <p:cNvSpPr>
            <a:spLocks noGrp="1"/>
          </p:cNvSpPr>
          <p:nvPr>
            <p:ph type="body" sz="quarter" idx="17" hasCustomPrompt="1"/>
          </p:nvPr>
        </p:nvSpPr>
        <p:spPr>
          <a:xfrm>
            <a:off x="10182395" y="417652"/>
            <a:ext cx="1593311" cy="1593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133">
                <a:solidFill>
                  <a:srgbClr val="000000"/>
                </a:solidFill>
              </a:defRPr>
            </a:lvl1pPr>
            <a:lvl2pPr>
              <a:defRPr sz="133">
                <a:solidFill>
                  <a:srgbClr val="000000"/>
                </a:solidFill>
              </a:defRPr>
            </a:lvl2pPr>
            <a:lvl3pPr>
              <a:defRPr sz="133">
                <a:solidFill>
                  <a:srgbClr val="000000"/>
                </a:solidFill>
              </a:defRPr>
            </a:lvl3pPr>
            <a:lvl4pPr>
              <a:defRPr sz="133">
                <a:solidFill>
                  <a:srgbClr val="000000"/>
                </a:solidFill>
              </a:defRPr>
            </a:lvl4pPr>
            <a:lvl5pPr>
              <a:defRPr sz="133">
                <a:solidFill>
                  <a:srgbClr val="000000"/>
                </a:solidFill>
              </a:defRPr>
            </a:lvl5pPr>
          </a:lstStyle>
          <a:p>
            <a:pPr lvl="0"/>
            <a:r>
              <a:rPr lang="nb-NO"/>
              <a:t> </a:t>
            </a:r>
          </a:p>
        </p:txBody>
      </p:sp>
      <p:sp>
        <p:nvSpPr>
          <p:cNvPr id="9" name="Rektangel 8">
            <a:extLst>
              <a:ext uri="{FF2B5EF4-FFF2-40B4-BE49-F238E27FC236}">
                <a16:creationId xmlns:a16="http://schemas.microsoft.com/office/drawing/2014/main" id="{680064DC-166C-475A-9F6B-A593DFE029BD}"/>
              </a:ext>
            </a:extLst>
          </p:cNvPr>
          <p:cNvSpPr/>
          <p:nvPr userDrawn="1"/>
        </p:nvSpPr>
        <p:spPr>
          <a:xfrm>
            <a:off x="985735" y="-923582"/>
            <a:ext cx="10375900" cy="64633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nb-NO" sz="1200" b="1" dirty="0">
                <a:solidFill>
                  <a:schemeClr val="tx1"/>
                </a:solidFill>
              </a:rPr>
              <a:t>OBS!</a:t>
            </a:r>
          </a:p>
          <a:p>
            <a:pPr algn="ctr"/>
            <a:r>
              <a:rPr lang="nb-NO" sz="1200" dirty="0">
                <a:solidFill>
                  <a:schemeClr val="tx1"/>
                </a:solidFill>
              </a:rPr>
              <a:t>Hvis du fjerner et bilde og setter inn et nytt, så vil det nye bildet legge seg over alt annet innhold på siden, som tekst, logo, nettadresse og linjen med "hakk" nederst. Slik løser du det: Høyreklikk på bildet og velg "plasser lengst bak".</a:t>
            </a:r>
          </a:p>
        </p:txBody>
      </p:sp>
      <p:sp>
        <p:nvSpPr>
          <p:cNvPr id="10" name="Plassholder for tekst 10">
            <a:extLst>
              <a:ext uri="{FF2B5EF4-FFF2-40B4-BE49-F238E27FC236}">
                <a16:creationId xmlns:a16="http://schemas.microsoft.com/office/drawing/2014/main" id="{A658C0AF-BF43-48D1-8763-5FD2EB443778}"/>
              </a:ext>
            </a:extLst>
          </p:cNvPr>
          <p:cNvSpPr>
            <a:spLocks noGrp="1"/>
          </p:cNvSpPr>
          <p:nvPr>
            <p:ph type="body" sz="quarter" idx="15"/>
          </p:nvPr>
        </p:nvSpPr>
        <p:spPr>
          <a:xfrm>
            <a:off x="2" y="-1"/>
            <a:ext cx="171055" cy="1310564"/>
          </a:xfrm>
          <a:solidFill>
            <a:schemeClr val="tx1">
              <a:alpha val="50000"/>
            </a:schemeClr>
          </a:solidFill>
        </p:spPr>
        <p:txBody>
          <a:bodyPr vert="vert" wrap="square" lIns="0" tIns="126000" rIns="0" bIns="126000" anchor="ctr">
            <a:noAutofit/>
          </a:bodyPr>
          <a:lstStyle>
            <a:lvl1pPr marL="0" indent="0">
              <a:buNone/>
              <a:defRPr sz="700">
                <a:solidFill>
                  <a:schemeClr val="bg1"/>
                </a:solidFill>
              </a:defRPr>
            </a:lvl1pPr>
          </a:lstStyle>
          <a:p>
            <a:pPr lvl="0"/>
            <a:r>
              <a:rPr lang="nb-NO"/>
              <a:t>Rediger tekststiler i malen</a:t>
            </a:r>
          </a:p>
        </p:txBody>
      </p:sp>
      <p:sp>
        <p:nvSpPr>
          <p:cNvPr id="11" name="Plassholder for tekst 1">
            <a:extLst>
              <a:ext uri="{FF2B5EF4-FFF2-40B4-BE49-F238E27FC236}">
                <a16:creationId xmlns:a16="http://schemas.microsoft.com/office/drawing/2014/main" id="{9DB72CB3-B0FC-4262-BD32-AC1027A211C3}"/>
              </a:ext>
            </a:extLst>
          </p:cNvPr>
          <p:cNvSpPr>
            <a:spLocks noGrp="1"/>
          </p:cNvSpPr>
          <p:nvPr>
            <p:ph type="body" sz="quarter" idx="18" hasCustomPrompt="1"/>
          </p:nvPr>
        </p:nvSpPr>
        <p:spPr>
          <a:xfrm>
            <a:off x="374894" y="6216180"/>
            <a:ext cx="11442215" cy="396241"/>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a:defRPr sz="133">
                <a:solidFill>
                  <a:srgbClr val="000000"/>
                </a:solidFill>
              </a:defRPr>
            </a:lvl1pPr>
            <a:lvl2pPr>
              <a:defRPr sz="133">
                <a:solidFill>
                  <a:srgbClr val="000000"/>
                </a:solidFill>
              </a:defRPr>
            </a:lvl2pPr>
            <a:lvl3pPr>
              <a:defRPr sz="133">
                <a:solidFill>
                  <a:srgbClr val="000000"/>
                </a:solidFill>
              </a:defRPr>
            </a:lvl3pPr>
            <a:lvl4pPr>
              <a:defRPr sz="133">
                <a:solidFill>
                  <a:srgbClr val="000000"/>
                </a:solidFill>
              </a:defRPr>
            </a:lvl4pPr>
            <a:lvl5pPr>
              <a:defRPr sz="133">
                <a:solidFill>
                  <a:srgbClr val="000000"/>
                </a:solidFill>
              </a:defRPr>
            </a:lvl5pPr>
          </a:lstStyle>
          <a:p>
            <a:pPr lvl="0"/>
            <a:r>
              <a:rPr lang="nb-NO"/>
              <a:t> </a:t>
            </a:r>
          </a:p>
        </p:txBody>
      </p:sp>
    </p:spTree>
    <p:extLst>
      <p:ext uri="{BB962C8B-B14F-4D97-AF65-F5344CB8AC3E}">
        <p14:creationId xmlns:p14="http://schemas.microsoft.com/office/powerpoint/2010/main" val="11841738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313100-076E-B049-A521-DC1D4D712732}"/>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173D084-5959-0D4A-9806-3644CF1F7EA5}"/>
              </a:ext>
            </a:extLst>
          </p:cNvPr>
          <p:cNvSpPr>
            <a:spLocks noGrp="1"/>
          </p:cNvSpPr>
          <p:nvPr>
            <p:ph type="dt" sz="half" idx="10"/>
          </p:nvPr>
        </p:nvSpPr>
        <p:spPr/>
        <p:txBody>
          <a:bodyPr/>
          <a:lstStyle/>
          <a:p>
            <a:fld id="{B19EC712-F4AC-D741-A07D-17631532C471}" type="datetimeFigureOut">
              <a:rPr lang="nb-NO" smtClean="0"/>
              <a:t>04.10.2021</a:t>
            </a:fld>
            <a:endParaRPr lang="nb-NO"/>
          </a:p>
        </p:txBody>
      </p:sp>
      <p:sp>
        <p:nvSpPr>
          <p:cNvPr id="4" name="Plassholder for bunntekst 3">
            <a:extLst>
              <a:ext uri="{FF2B5EF4-FFF2-40B4-BE49-F238E27FC236}">
                <a16:creationId xmlns:a16="http://schemas.microsoft.com/office/drawing/2014/main" id="{2A799423-B284-A14D-9DB6-C2B28397AAFB}"/>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51E7D94D-B65E-8040-8A71-1277F67EEC93}"/>
              </a:ext>
            </a:extLst>
          </p:cNvPr>
          <p:cNvSpPr>
            <a:spLocks noGrp="1"/>
          </p:cNvSpPr>
          <p:nvPr>
            <p:ph type="sldNum" sz="quarter" idx="12"/>
          </p:nvPr>
        </p:nvSpPr>
        <p:spPr/>
        <p:txBody>
          <a:bodyPr/>
          <a:lstStyle/>
          <a:p>
            <a:fld id="{F7A46DF6-8E59-CF42-A6C6-D59BEF8F6901}" type="slidenum">
              <a:rPr lang="nb-NO" smtClean="0"/>
              <a:t>‹#›</a:t>
            </a:fld>
            <a:endParaRPr lang="nb-NO"/>
          </a:p>
        </p:txBody>
      </p:sp>
    </p:spTree>
    <p:extLst>
      <p:ext uri="{BB962C8B-B14F-4D97-AF65-F5344CB8AC3E}">
        <p14:creationId xmlns:p14="http://schemas.microsoft.com/office/powerpoint/2010/main" val="1744959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8" name="Plassholder for innhold 2"/>
          <p:cNvSpPr>
            <a:spLocks noGrp="1"/>
          </p:cNvSpPr>
          <p:nvPr>
            <p:ph idx="1"/>
          </p:nvPr>
        </p:nvSpPr>
        <p:spPr>
          <a:xfrm>
            <a:off x="952182" y="2011496"/>
            <a:ext cx="5031137" cy="396484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innhold 2"/>
          <p:cNvSpPr>
            <a:spLocks noGrp="1"/>
          </p:cNvSpPr>
          <p:nvPr>
            <p:ph idx="10"/>
          </p:nvPr>
        </p:nvSpPr>
        <p:spPr>
          <a:xfrm>
            <a:off x="6245212" y="2011496"/>
            <a:ext cx="5031137" cy="396484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871025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3994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10/4/2021</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120694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4.png"/><Relationship Id="rId5" Type="http://schemas.openxmlformats.org/officeDocument/2006/relationships/slideLayout" Target="../slideLayouts/slideLayout34.xml"/><Relationship Id="rId10"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4.png"/><Relationship Id="rId4" Type="http://schemas.openxmlformats.org/officeDocument/2006/relationships/slideLayout" Target="../slideLayouts/slideLayout4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image" Target="../media/image8.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theme" Target="../theme/theme5.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10/4/2021</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47905633"/>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0073" y="348342"/>
            <a:ext cx="10561320" cy="788892"/>
          </a:xfrm>
          <a:prstGeom prst="rect">
            <a:avLst/>
          </a:prstGeom>
        </p:spPr>
        <p:txBody>
          <a:bodyPr vert="horz" lIns="0" tIns="0" rIns="0" bIns="0" rtlCol="0" anchor="b" anchorCtr="0">
            <a:normAutofit/>
          </a:bodyPr>
          <a:lstStyle/>
          <a:p>
            <a:r>
              <a:rPr lang="nb-NO" dirty="0"/>
              <a:t>Klikk for å redigere tittelstil</a:t>
            </a:r>
          </a:p>
        </p:txBody>
      </p:sp>
      <p:sp>
        <p:nvSpPr>
          <p:cNvPr id="3" name="Plassholder for tekst 2"/>
          <p:cNvSpPr>
            <a:spLocks noGrp="1"/>
          </p:cNvSpPr>
          <p:nvPr>
            <p:ph type="body" idx="1"/>
          </p:nvPr>
        </p:nvSpPr>
        <p:spPr>
          <a:xfrm>
            <a:off x="600075" y="1632205"/>
            <a:ext cx="10561320" cy="4128516"/>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1004036" y="6499499"/>
            <a:ext cx="846221" cy="184667"/>
          </a:xfrm>
          <a:prstGeom prst="rect">
            <a:avLst/>
          </a:prstGeom>
        </p:spPr>
        <p:txBody>
          <a:bodyPr vert="horz" lIns="0" tIns="0" rIns="0" bIns="0" rtlCol="0" anchor="ctr">
            <a:normAutofit/>
          </a:bodyPr>
          <a:lstStyle>
            <a:lvl1pPr algn="l">
              <a:defRPr sz="1200">
                <a:solidFill>
                  <a:schemeClr val="tx1"/>
                </a:solidFill>
              </a:defRPr>
            </a:lvl1pPr>
          </a:lstStyle>
          <a:p>
            <a:fld id="{983651F3-9B16-40C6-B209-3688FC9C95F6}" type="datetimeFigureOut">
              <a:rPr lang="nb-NO" smtClean="0"/>
              <a:pPr/>
              <a:t>04.10.2021</a:t>
            </a:fld>
            <a:endParaRPr lang="nb-NO"/>
          </a:p>
        </p:txBody>
      </p:sp>
      <p:sp>
        <p:nvSpPr>
          <p:cNvPr id="5" name="Plassholder for bunntekst 4"/>
          <p:cNvSpPr>
            <a:spLocks noGrp="1"/>
          </p:cNvSpPr>
          <p:nvPr>
            <p:ph type="ftr" sz="quarter" idx="3"/>
          </p:nvPr>
        </p:nvSpPr>
        <p:spPr>
          <a:xfrm>
            <a:off x="2374233" y="6499499"/>
            <a:ext cx="7443537" cy="184667"/>
          </a:xfrm>
          <a:prstGeom prst="rect">
            <a:avLst/>
          </a:prstGeom>
        </p:spPr>
        <p:txBody>
          <a:bodyPr vert="horz" lIns="0" tIns="0" rIns="0" bIns="0" rtlCol="0" anchor="ctr">
            <a:normAutofit/>
          </a:bodyPr>
          <a:lstStyle>
            <a:lvl1pPr algn="ctr">
              <a:defRPr sz="1200">
                <a:solidFill>
                  <a:schemeClr val="tx1"/>
                </a:solidFill>
              </a:defRPr>
            </a:lvl1pPr>
          </a:lstStyle>
          <a:p>
            <a:endParaRPr lang="nb-NO" dirty="0"/>
          </a:p>
        </p:txBody>
      </p:sp>
      <p:sp>
        <p:nvSpPr>
          <p:cNvPr id="6" name="Plassholder for lysbildenummer 5"/>
          <p:cNvSpPr>
            <a:spLocks noGrp="1"/>
          </p:cNvSpPr>
          <p:nvPr>
            <p:ph type="sldNum" sz="quarter" idx="4"/>
          </p:nvPr>
        </p:nvSpPr>
        <p:spPr>
          <a:xfrm>
            <a:off x="11399515" y="6499499"/>
            <a:ext cx="308811" cy="184667"/>
          </a:xfrm>
          <a:prstGeom prst="rect">
            <a:avLst/>
          </a:prstGeom>
        </p:spPr>
        <p:txBody>
          <a:bodyPr vert="horz" lIns="0" tIns="0" rIns="0" bIns="0" rtlCol="0" anchor="ctr">
            <a:normAutofit/>
          </a:bodyPr>
          <a:lstStyle>
            <a:lvl1pPr algn="r">
              <a:defRPr sz="1200">
                <a:solidFill>
                  <a:schemeClr val="tx1"/>
                </a:solidFill>
              </a:defRPr>
            </a:lvl1pPr>
          </a:lstStyle>
          <a:p>
            <a:fld id="{5751DFAA-887F-4071-8EAD-E8CA316FCF06}" type="slidenum">
              <a:rPr lang="nb-NO" smtClean="0"/>
              <a:pPr/>
              <a:t>‹#›</a:t>
            </a:fld>
            <a:endParaRPr lang="nb-NO"/>
          </a:p>
        </p:txBody>
      </p:sp>
      <p:pic>
        <p:nvPicPr>
          <p:cNvPr id="10" name="Bilde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0060" y="6072759"/>
            <a:ext cx="11222723" cy="421199"/>
          </a:xfrm>
          <a:prstGeom prst="rect">
            <a:avLst/>
          </a:prstGeom>
        </p:spPr>
      </p:pic>
    </p:spTree>
    <p:extLst>
      <p:ext uri="{BB962C8B-B14F-4D97-AF65-F5344CB8AC3E}">
        <p14:creationId xmlns:p14="http://schemas.microsoft.com/office/powerpoint/2010/main" val="185940970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a:lvl1pPr algn="l" defTabSz="914377" rtl="0" eaLnBrk="1" latinLnBrk="0" hangingPunct="1">
        <a:lnSpc>
          <a:spcPct val="90000"/>
        </a:lnSpc>
        <a:spcBef>
          <a:spcPct val="0"/>
        </a:spcBef>
        <a:buNone/>
        <a:defRPr sz="5333" kern="1200">
          <a:solidFill>
            <a:schemeClr val="tx2"/>
          </a:solidFill>
          <a:latin typeface="+mj-lt"/>
          <a:ea typeface="+mj-ea"/>
          <a:cs typeface="+mj-cs"/>
        </a:defRPr>
      </a:lvl1pPr>
    </p:titleStyle>
    <p:bodyStyle>
      <a:lvl1pPr marL="263993" indent="-263993" algn="l" defTabSz="914377" rtl="0" eaLnBrk="1" latinLnBrk="0" hangingPunct="1">
        <a:lnSpc>
          <a:spcPct val="90000"/>
        </a:lnSpc>
        <a:spcBef>
          <a:spcPts val="1000"/>
        </a:spcBef>
        <a:buClr>
          <a:schemeClr val="tx2"/>
        </a:buClr>
        <a:buSzPct val="80000"/>
        <a:buFont typeface="Wingdings" panose="05000000000000000000" pitchFamily="2" charset="2"/>
        <a:buChar char="§"/>
        <a:defRPr sz="2133" kern="1200">
          <a:solidFill>
            <a:schemeClr val="tx1"/>
          </a:solidFill>
          <a:latin typeface="+mn-lt"/>
          <a:ea typeface="+mn-ea"/>
          <a:cs typeface="+mn-cs"/>
        </a:defRPr>
      </a:lvl1pPr>
      <a:lvl2pPr marL="527987" indent="-263993" algn="l" defTabSz="914377" rtl="0" eaLnBrk="1" latinLnBrk="0" hangingPunct="1">
        <a:lnSpc>
          <a:spcPct val="90000"/>
        </a:lnSpc>
        <a:spcBef>
          <a:spcPts val="500"/>
        </a:spcBef>
        <a:buClr>
          <a:schemeClr val="tx2"/>
        </a:buClr>
        <a:buSzPct val="80000"/>
        <a:buFont typeface="Wingdings" panose="05000000000000000000" pitchFamily="2" charset="2"/>
        <a:buChar char="§"/>
        <a:defRPr sz="2133" kern="1200">
          <a:solidFill>
            <a:schemeClr val="tx1"/>
          </a:solidFill>
          <a:latin typeface="+mn-lt"/>
          <a:ea typeface="+mn-ea"/>
          <a:cs typeface="+mn-cs"/>
        </a:defRPr>
      </a:lvl2pPr>
      <a:lvl3pPr marL="791980" indent="-263993" algn="l" defTabSz="914377" rtl="0" eaLnBrk="1" latinLnBrk="0" hangingPunct="1">
        <a:lnSpc>
          <a:spcPct val="90000"/>
        </a:lnSpc>
        <a:spcBef>
          <a:spcPts val="500"/>
        </a:spcBef>
        <a:buClr>
          <a:schemeClr val="tx2"/>
        </a:buClr>
        <a:buSzPct val="80000"/>
        <a:buFont typeface="Wingdings" panose="05000000000000000000" pitchFamily="2" charset="2"/>
        <a:buChar char="§"/>
        <a:defRPr sz="2133" kern="1200">
          <a:solidFill>
            <a:schemeClr val="tx1"/>
          </a:solidFill>
          <a:latin typeface="+mn-lt"/>
          <a:ea typeface="+mn-ea"/>
          <a:cs typeface="+mn-cs"/>
        </a:defRPr>
      </a:lvl3pPr>
      <a:lvl4pPr marL="1055974" indent="-263993" algn="l" defTabSz="914377" rtl="0" eaLnBrk="1" latinLnBrk="0" hangingPunct="1">
        <a:lnSpc>
          <a:spcPct val="90000"/>
        </a:lnSpc>
        <a:spcBef>
          <a:spcPts val="500"/>
        </a:spcBef>
        <a:buClr>
          <a:schemeClr val="tx2"/>
        </a:buClr>
        <a:buSzPct val="80000"/>
        <a:buFont typeface="Wingdings" panose="05000000000000000000" pitchFamily="2" charset="2"/>
        <a:buChar char="§"/>
        <a:defRPr sz="2133" kern="1200">
          <a:solidFill>
            <a:schemeClr val="tx1"/>
          </a:solidFill>
          <a:latin typeface="+mn-lt"/>
          <a:ea typeface="+mn-ea"/>
          <a:cs typeface="+mn-cs"/>
        </a:defRPr>
      </a:lvl4pPr>
      <a:lvl5pPr marL="1319967" indent="-263993" algn="l" defTabSz="914377" rtl="0" eaLnBrk="1" latinLnBrk="0" hangingPunct="1">
        <a:lnSpc>
          <a:spcPct val="90000"/>
        </a:lnSpc>
        <a:spcBef>
          <a:spcPts val="500"/>
        </a:spcBef>
        <a:buClr>
          <a:schemeClr val="tx2"/>
        </a:buClr>
        <a:buSzPct val="80000"/>
        <a:buFont typeface="Wingdings" panose="05000000000000000000" pitchFamily="2" charset="2"/>
        <a:buChar char="§"/>
        <a:defRPr sz="21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9" descr="A close up of a logo&#10;&#10;Description automatically generated">
            <a:extLst>
              <a:ext uri="{FF2B5EF4-FFF2-40B4-BE49-F238E27FC236}">
                <a16:creationId xmlns:a16="http://schemas.microsoft.com/office/drawing/2014/main" id="{939182C3-34CB-44E8-883F-2A2FDFC3F7FE}"/>
              </a:ext>
            </a:extLst>
          </p:cNvPr>
          <p:cNvPicPr>
            <a:picLocks noChangeAspect="1"/>
          </p:cNvPicPr>
          <p:nvPr userDrawn="1"/>
        </p:nvPicPr>
        <p:blipFill>
          <a:blip r:embed="rId11"/>
          <a:stretch>
            <a:fillRect/>
          </a:stretch>
        </p:blipFill>
        <p:spPr>
          <a:xfrm>
            <a:off x="0" y="0"/>
            <a:ext cx="12192000" cy="6858000"/>
          </a:xfrm>
          <a:prstGeom prst="rect">
            <a:avLst/>
          </a:prstGeom>
        </p:spPr>
      </p:pic>
    </p:spTree>
    <p:extLst>
      <p:ext uri="{BB962C8B-B14F-4D97-AF65-F5344CB8AC3E}">
        <p14:creationId xmlns:p14="http://schemas.microsoft.com/office/powerpoint/2010/main" val="294998999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9" descr="A close up of a logo&#10;&#10;Description automatically generated">
            <a:extLst>
              <a:ext uri="{FF2B5EF4-FFF2-40B4-BE49-F238E27FC236}">
                <a16:creationId xmlns:a16="http://schemas.microsoft.com/office/drawing/2014/main" id="{939182C3-34CB-44E8-883F-2A2FDFC3F7FE}"/>
              </a:ext>
            </a:extLst>
          </p:cNvPr>
          <p:cNvPicPr>
            <a:picLocks noChangeAspect="1"/>
          </p:cNvPicPr>
          <p:nvPr userDrawn="1"/>
        </p:nvPicPr>
        <p:blipFill>
          <a:blip r:embed="rId10"/>
          <a:stretch>
            <a:fillRect/>
          </a:stretch>
        </p:blipFill>
        <p:spPr>
          <a:xfrm>
            <a:off x="0" y="0"/>
            <a:ext cx="12192000" cy="6858000"/>
          </a:xfrm>
          <a:prstGeom prst="rect">
            <a:avLst/>
          </a:prstGeom>
        </p:spPr>
      </p:pic>
    </p:spTree>
    <p:extLst>
      <p:ext uri="{BB962C8B-B14F-4D97-AF65-F5344CB8AC3E}">
        <p14:creationId xmlns:p14="http://schemas.microsoft.com/office/powerpoint/2010/main" val="121519625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BFE55D14-FD33-4210-A182-039EC8403096}"/>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367318" y="6216177"/>
            <a:ext cx="11449791" cy="397251"/>
          </a:xfrm>
          <a:prstGeom prst="rect">
            <a:avLst/>
          </a:prstGeom>
        </p:spPr>
      </p:pic>
      <p:pic>
        <p:nvPicPr>
          <p:cNvPr id="17" name="Bilde 16">
            <a:extLst>
              <a:ext uri="{FF2B5EF4-FFF2-40B4-BE49-F238E27FC236}">
                <a16:creationId xmlns:a16="http://schemas.microsoft.com/office/drawing/2014/main" id="{1BE53846-E1DA-49F9-AB4E-14DE055269AE}"/>
              </a:ext>
            </a:extLst>
          </p:cNvPr>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11235601" y="417654"/>
            <a:ext cx="540105" cy="547249"/>
          </a:xfrm>
          <a:prstGeom prst="rect">
            <a:avLst/>
          </a:prstGeom>
        </p:spPr>
      </p:pic>
      <p:sp>
        <p:nvSpPr>
          <p:cNvPr id="2" name="Title Placeholder 1"/>
          <p:cNvSpPr>
            <a:spLocks noGrp="1"/>
          </p:cNvSpPr>
          <p:nvPr>
            <p:ph type="title"/>
          </p:nvPr>
        </p:nvSpPr>
        <p:spPr>
          <a:xfrm>
            <a:off x="1638527" y="1203491"/>
            <a:ext cx="9294577" cy="1126463"/>
          </a:xfrm>
          <a:prstGeom prst="rect">
            <a:avLst/>
          </a:prstGeom>
        </p:spPr>
        <p:txBody>
          <a:bodyPr vert="horz" lIns="0" tIns="0" rIns="0" bIns="0" rtlCol="0" anchor="t" anchorCtr="0">
            <a:noAutofit/>
          </a:bodyPr>
          <a:lstStyle/>
          <a:p>
            <a:r>
              <a:rPr lang="nb-NO" dirty="0"/>
              <a:t>Klikk for å redigere tittelstil</a:t>
            </a:r>
            <a:endParaRPr lang="en-US" dirty="0"/>
          </a:p>
        </p:txBody>
      </p:sp>
      <p:sp>
        <p:nvSpPr>
          <p:cNvPr id="3" name="Text Placeholder 2"/>
          <p:cNvSpPr>
            <a:spLocks noGrp="1"/>
          </p:cNvSpPr>
          <p:nvPr>
            <p:ph type="body" idx="1"/>
          </p:nvPr>
        </p:nvSpPr>
        <p:spPr>
          <a:xfrm>
            <a:off x="1638527" y="2897546"/>
            <a:ext cx="9294577" cy="3084151"/>
          </a:xfrm>
          <a:prstGeom prst="rect">
            <a:avLst/>
          </a:prstGeom>
        </p:spPr>
        <p:txBody>
          <a:bodyPr vert="horz" lIns="0" tIns="0" rIns="0" bIns="0" rtlCol="0" anchor="t" anchorCtr="0">
            <a:no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369120" y="6382597"/>
            <a:ext cx="1017267" cy="230833"/>
          </a:xfrm>
          <a:prstGeom prst="rect">
            <a:avLst/>
          </a:prstGeom>
        </p:spPr>
        <p:txBody>
          <a:bodyPr vert="horz" wrap="square" lIns="0" tIns="0" rIns="0" bIns="0" rtlCol="0" anchor="t" anchorCtr="0">
            <a:noAutofit/>
          </a:bodyPr>
          <a:lstStyle>
            <a:lvl1pPr algn="l">
              <a:lnSpc>
                <a:spcPct val="100000"/>
              </a:lnSpc>
              <a:spcBef>
                <a:spcPts val="0"/>
              </a:spcBef>
              <a:defRPr sz="1500" spc="40" baseline="0">
                <a:solidFill>
                  <a:schemeClr val="accent1"/>
                </a:solidFill>
                <a:latin typeface="+mj-lt"/>
              </a:defRPr>
            </a:lvl1pPr>
          </a:lstStyle>
          <a:p>
            <a:fld id="{41058D3D-9EB2-4BC5-A3C0-B90C79201A11}" type="datetimeFigureOut">
              <a:rPr lang="nb-NO" smtClean="0"/>
              <a:pPr/>
              <a:t>04.10.2021</a:t>
            </a:fld>
            <a:endParaRPr lang="nb-NO" dirty="0"/>
          </a:p>
        </p:txBody>
      </p:sp>
      <p:sp>
        <p:nvSpPr>
          <p:cNvPr id="5" name="Footer Placeholder 4"/>
          <p:cNvSpPr>
            <a:spLocks noGrp="1"/>
          </p:cNvSpPr>
          <p:nvPr>
            <p:ph type="ftr" sz="quarter" idx="3"/>
          </p:nvPr>
        </p:nvSpPr>
        <p:spPr>
          <a:xfrm>
            <a:off x="2090466" y="6382597"/>
            <a:ext cx="4545143" cy="230833"/>
          </a:xfrm>
          <a:prstGeom prst="rect">
            <a:avLst/>
          </a:prstGeom>
        </p:spPr>
        <p:txBody>
          <a:bodyPr vert="horz" lIns="0" tIns="0" rIns="0" bIns="0" rtlCol="0" anchor="t" anchorCtr="0">
            <a:noAutofit/>
          </a:bodyPr>
          <a:lstStyle>
            <a:lvl1pPr algn="l">
              <a:lnSpc>
                <a:spcPct val="100000"/>
              </a:lnSpc>
              <a:spcBef>
                <a:spcPts val="0"/>
              </a:spcBef>
              <a:defRPr sz="1500" spc="40" baseline="0">
                <a:solidFill>
                  <a:schemeClr val="accent1"/>
                </a:solidFill>
                <a:latin typeface="+mj-lt"/>
              </a:defRPr>
            </a:lvl1pPr>
          </a:lstStyle>
          <a:p>
            <a:endParaRPr lang="nb-NO" dirty="0"/>
          </a:p>
        </p:txBody>
      </p:sp>
      <p:sp>
        <p:nvSpPr>
          <p:cNvPr id="6" name="Slide Number Placeholder 5"/>
          <p:cNvSpPr>
            <a:spLocks noGrp="1"/>
          </p:cNvSpPr>
          <p:nvPr>
            <p:ph type="sldNum" sz="quarter" idx="4"/>
          </p:nvPr>
        </p:nvSpPr>
        <p:spPr>
          <a:xfrm>
            <a:off x="8934728" y="6382597"/>
            <a:ext cx="583707" cy="230833"/>
          </a:xfrm>
          <a:prstGeom prst="rect">
            <a:avLst/>
          </a:prstGeom>
        </p:spPr>
        <p:txBody>
          <a:bodyPr vert="horz" wrap="square" lIns="0" tIns="0" rIns="0" bIns="0" rtlCol="0" anchor="t" anchorCtr="0">
            <a:noAutofit/>
          </a:bodyPr>
          <a:lstStyle>
            <a:lvl1pPr algn="r">
              <a:lnSpc>
                <a:spcPct val="100000"/>
              </a:lnSpc>
              <a:spcBef>
                <a:spcPts val="0"/>
              </a:spcBef>
              <a:defRPr sz="1500" spc="40" baseline="0">
                <a:solidFill>
                  <a:schemeClr val="accent1"/>
                </a:solidFill>
                <a:latin typeface="+mj-lt"/>
              </a:defRPr>
            </a:lvl1pPr>
          </a:lstStyle>
          <a:p>
            <a:fld id="{6EE66BF0-08DA-48A3-94C3-7F6DF7B061C6}" type="slidenum">
              <a:rPr lang="nb-NO" smtClean="0"/>
              <a:pPr/>
              <a:t>‹#›</a:t>
            </a:fld>
            <a:endParaRPr lang="nb-NO" dirty="0"/>
          </a:p>
        </p:txBody>
      </p:sp>
    </p:spTree>
    <p:extLst>
      <p:ext uri="{BB962C8B-B14F-4D97-AF65-F5344CB8AC3E}">
        <p14:creationId xmlns:p14="http://schemas.microsoft.com/office/powerpoint/2010/main" val="172923660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Lst>
  <p:txStyles>
    <p:titleStyle>
      <a:lvl1pPr algn="l" defTabSz="914194" rtl="0" eaLnBrk="1" latinLnBrk="0" hangingPunct="1">
        <a:lnSpc>
          <a:spcPct val="100000"/>
        </a:lnSpc>
        <a:spcBef>
          <a:spcPts val="0"/>
        </a:spcBef>
        <a:buNone/>
        <a:defRPr sz="3660" b="1" kern="1200">
          <a:solidFill>
            <a:schemeClr val="accent1"/>
          </a:solidFill>
          <a:latin typeface="+mj-lt"/>
          <a:ea typeface="+mj-ea"/>
          <a:cs typeface="+mj-cs"/>
        </a:defRPr>
      </a:lvl1pPr>
    </p:titleStyle>
    <p:bodyStyle>
      <a:lvl1pPr marL="228549" indent="-228549" algn="l" defTabSz="914194" rtl="0" eaLnBrk="1" latinLnBrk="0" hangingPunct="1">
        <a:lnSpc>
          <a:spcPct val="110000"/>
        </a:lnSpc>
        <a:spcBef>
          <a:spcPts val="0"/>
        </a:spcBef>
        <a:buFont typeface="Arial" panose="020B0604020202020204" pitchFamily="34" charset="0"/>
        <a:buChar char="•"/>
        <a:defRPr sz="2000" kern="1200">
          <a:solidFill>
            <a:schemeClr val="tx2"/>
          </a:solidFill>
          <a:latin typeface="+mn-lt"/>
          <a:ea typeface="+mn-ea"/>
          <a:cs typeface="+mn-cs"/>
        </a:defRPr>
      </a:lvl1pPr>
      <a:lvl2pPr marL="685646" indent="-228549" algn="l" defTabSz="914194" rtl="0" eaLnBrk="1" latinLnBrk="0" hangingPunct="1">
        <a:lnSpc>
          <a:spcPct val="110000"/>
        </a:lnSpc>
        <a:spcBef>
          <a:spcPts val="0"/>
        </a:spcBef>
        <a:buFont typeface="Arial" panose="020B0604020202020204" pitchFamily="34" charset="0"/>
        <a:buChar char="•"/>
        <a:defRPr sz="2000" kern="1200">
          <a:solidFill>
            <a:schemeClr val="tx2"/>
          </a:solidFill>
          <a:latin typeface="+mn-lt"/>
          <a:ea typeface="+mn-ea"/>
          <a:cs typeface="+mn-cs"/>
        </a:defRPr>
      </a:lvl2pPr>
      <a:lvl3pPr marL="1142743" indent="-228549" algn="l" defTabSz="914194" rtl="0" eaLnBrk="1" latinLnBrk="0" hangingPunct="1">
        <a:lnSpc>
          <a:spcPct val="110000"/>
        </a:lnSpc>
        <a:spcBef>
          <a:spcPts val="0"/>
        </a:spcBef>
        <a:buFont typeface="Arial" panose="020B0604020202020204" pitchFamily="34" charset="0"/>
        <a:buChar char="•"/>
        <a:defRPr sz="2000" kern="1200">
          <a:solidFill>
            <a:schemeClr val="tx2"/>
          </a:solidFill>
          <a:latin typeface="+mn-lt"/>
          <a:ea typeface="+mn-ea"/>
          <a:cs typeface="+mn-cs"/>
        </a:defRPr>
      </a:lvl3pPr>
      <a:lvl4pPr marL="1599840" indent="-228549" algn="l" defTabSz="914194" rtl="0" eaLnBrk="1" latinLnBrk="0" hangingPunct="1">
        <a:lnSpc>
          <a:spcPct val="110000"/>
        </a:lnSpc>
        <a:spcBef>
          <a:spcPts val="0"/>
        </a:spcBef>
        <a:buFont typeface="Arial" panose="020B0604020202020204" pitchFamily="34" charset="0"/>
        <a:buChar char="•"/>
        <a:defRPr sz="2000" kern="1200">
          <a:solidFill>
            <a:schemeClr val="tx2"/>
          </a:solidFill>
          <a:latin typeface="+mn-lt"/>
          <a:ea typeface="+mn-ea"/>
          <a:cs typeface="+mn-cs"/>
        </a:defRPr>
      </a:lvl4pPr>
      <a:lvl5pPr marL="2056938" indent="-228549" algn="l" defTabSz="914194" rtl="0" eaLnBrk="1" latinLnBrk="0" hangingPunct="1">
        <a:lnSpc>
          <a:spcPct val="110000"/>
        </a:lnSpc>
        <a:spcBef>
          <a:spcPts val="0"/>
        </a:spcBef>
        <a:buFont typeface="Arial" panose="020B0604020202020204" pitchFamily="34" charset="0"/>
        <a:buChar char="•"/>
        <a:defRPr sz="2000" kern="1200">
          <a:solidFill>
            <a:schemeClr val="tx2"/>
          </a:solidFill>
          <a:latin typeface="+mn-lt"/>
          <a:ea typeface="+mn-ea"/>
          <a:cs typeface="+mn-cs"/>
        </a:defRPr>
      </a:lvl5pPr>
      <a:lvl6pPr marL="2514034" indent="-228549" algn="l" defTabSz="9141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32" indent="-228549" algn="l" defTabSz="9141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29" indent="-228549" algn="l" defTabSz="9141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26" indent="-228549" algn="l" defTabSz="9141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94" rtl="0" eaLnBrk="1" latinLnBrk="0" hangingPunct="1">
        <a:defRPr sz="1800" kern="1200">
          <a:solidFill>
            <a:schemeClr val="tx1"/>
          </a:solidFill>
          <a:latin typeface="+mn-lt"/>
          <a:ea typeface="+mn-ea"/>
          <a:cs typeface="+mn-cs"/>
        </a:defRPr>
      </a:lvl1pPr>
      <a:lvl2pPr marL="457098"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2"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8" algn="l" defTabSz="91419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xml"/><Relationship Id="rId1" Type="http://schemas.openxmlformats.org/officeDocument/2006/relationships/slideLayout" Target="../slideLayouts/slideLayout72.xml"/><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geocortex01.miljodirektoratet.no/Html5Viewer/?viewer=naturbase" TargetMode="External"/><Relationship Id="rId2" Type="http://schemas.openxmlformats.org/officeDocument/2006/relationships/hyperlink" Target="https://geo.ngu.no/kart/granada_mobi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hyperlink" Target="https://vann-nett.no/portal/#/mainmap" TargetMode="External"/><Relationship Id="rId2" Type="http://schemas.openxmlformats.org/officeDocument/2006/relationships/hyperlink" Target="https://lovdata.no/dokument/SF/forskrift/2004-06-01-931/KAPITTEL_4#KAPITTEL_4" TargetMode="External"/><Relationship Id="rId1" Type="http://schemas.openxmlformats.org/officeDocument/2006/relationships/slideLayout" Target="../slideLayouts/slideLayout2.xml"/><Relationship Id="rId4" Type="http://schemas.openxmlformats.org/officeDocument/2006/relationships/hyperlink" Target="https://vannmiljo.miljodirektoratet.no/"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35.png"/><Relationship Id="rId4" Type="http://schemas.openxmlformats.org/officeDocument/2006/relationships/image" Target="../media/image3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hyperlink" Target="http://www.aal.kommune.no/vann"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31.jp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639097" y="3746089"/>
            <a:ext cx="10874477" cy="1622323"/>
          </a:xfrm>
        </p:spPr>
        <p:txBody>
          <a:bodyPr>
            <a:normAutofit/>
          </a:bodyPr>
          <a:lstStyle/>
          <a:p>
            <a:r>
              <a:rPr lang="nb-NO"/>
              <a:t>PRO-møte</a:t>
            </a:r>
          </a:p>
        </p:txBody>
      </p:sp>
      <p:sp>
        <p:nvSpPr>
          <p:cNvPr id="3" name="Undertittel 2"/>
          <p:cNvSpPr>
            <a:spLocks noGrp="1"/>
          </p:cNvSpPr>
          <p:nvPr>
            <p:ph type="subTitle" idx="1"/>
          </p:nvPr>
        </p:nvSpPr>
        <p:spPr>
          <a:xfrm>
            <a:off x="1258529" y="5368411"/>
            <a:ext cx="9694606" cy="870043"/>
          </a:xfrm>
        </p:spPr>
        <p:txBody>
          <a:bodyPr>
            <a:normAutofit/>
          </a:bodyPr>
          <a:lstStyle/>
          <a:p>
            <a:r>
              <a:rPr lang="nb-NO">
                <a:effectLst>
                  <a:glow rad="38100">
                    <a:prstClr val="black">
                      <a:lumMod val="50000"/>
                      <a:lumOff val="50000"/>
                      <a:alpha val="20000"/>
                    </a:prstClr>
                  </a:glow>
                  <a:outerShdw blurRad="44450" dist="12700" dir="13860000" algn="tl" rotWithShape="0">
                    <a:srgbClr val="000000">
                      <a:alpha val="20000"/>
                    </a:srgbClr>
                  </a:outerShdw>
                </a:effectLst>
              </a:rPr>
              <a:t>21.04.2021</a:t>
            </a:r>
            <a:endParaRPr lang="nb-NO"/>
          </a:p>
        </p:txBody>
      </p:sp>
      <p:pic>
        <p:nvPicPr>
          <p:cNvPr id="4" name="Bilde 4">
            <a:extLst>
              <a:ext uri="{FF2B5EF4-FFF2-40B4-BE49-F238E27FC236}">
                <a16:creationId xmlns:a16="http://schemas.microsoft.com/office/drawing/2014/main" id="{197F2A61-D48C-4B8E-94D8-D89A1FE84978}"/>
              </a:ext>
            </a:extLst>
          </p:cNvPr>
          <p:cNvPicPr>
            <a:picLocks noChangeAspect="1"/>
          </p:cNvPicPr>
          <p:nvPr/>
        </p:nvPicPr>
        <p:blipFill>
          <a:blip r:embed="rId3"/>
          <a:stretch>
            <a:fillRect/>
          </a:stretch>
        </p:blipFill>
        <p:spPr>
          <a:xfrm>
            <a:off x="947650" y="1047488"/>
            <a:ext cx="10284036" cy="2391039"/>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6" name="TekstSylinder 5">
            <a:extLst>
              <a:ext uri="{FF2B5EF4-FFF2-40B4-BE49-F238E27FC236}">
                <a16:creationId xmlns:a16="http://schemas.microsoft.com/office/drawing/2014/main" id="{2E572F46-13D9-4958-90D1-E50D21F3499F}"/>
              </a:ext>
            </a:extLst>
          </p:cNvPr>
          <p:cNvSpPr txBox="1"/>
          <p:nvPr/>
        </p:nvSpPr>
        <p:spPr>
          <a:xfrm>
            <a:off x="9939338" y="3517900"/>
            <a:ext cx="1290638"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900">
                <a:solidFill>
                  <a:schemeClr val="bg1">
                    <a:lumMod val="50000"/>
                    <a:lumOff val="50000"/>
                  </a:schemeClr>
                </a:solidFill>
              </a:rPr>
              <a:t>Figur: Norsk Vann</a:t>
            </a:r>
          </a:p>
        </p:txBody>
      </p:sp>
    </p:spTree>
    <p:extLst>
      <p:ext uri="{BB962C8B-B14F-4D97-AF65-F5344CB8AC3E}">
        <p14:creationId xmlns:p14="http://schemas.microsoft.com/office/powerpoint/2010/main" val="3862397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1615440" y="253458"/>
            <a:ext cx="9286239" cy="6581510"/>
          </a:xfrm>
          <a:prstGeom prst="rect">
            <a:avLst/>
          </a:prstGeom>
        </p:spPr>
      </p:pic>
      <p:sp>
        <p:nvSpPr>
          <p:cNvPr id="3" name="Rektangel 2"/>
          <p:cNvSpPr/>
          <p:nvPr/>
        </p:nvSpPr>
        <p:spPr>
          <a:xfrm>
            <a:off x="172720" y="5933440"/>
            <a:ext cx="1442720" cy="792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kstSylinder 3"/>
          <p:cNvSpPr txBox="1"/>
          <p:nvPr/>
        </p:nvSpPr>
        <p:spPr>
          <a:xfrm>
            <a:off x="11054080" y="6146800"/>
            <a:ext cx="8026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smtClean="0">
                <a:ln>
                  <a:noFill/>
                </a:ln>
                <a:solidFill>
                  <a:prstClr val="black"/>
                </a:solidFill>
                <a:effectLst/>
                <a:uLnTx/>
                <a:uFillTx/>
                <a:latin typeface="Arial" panose="020B0604020202020204"/>
                <a:ea typeface="+mn-ea"/>
                <a:cs typeface="+mn-cs"/>
              </a:rPr>
              <a:t>476</a:t>
            </a:r>
            <a:endParaRPr kumimoji="0" lang="nb-NO"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5" name="Bilde 4">
            <a:extLst>
              <a:ext uri="{FF2B5EF4-FFF2-40B4-BE49-F238E27FC236}">
                <a16:creationId xmlns:a16="http://schemas.microsoft.com/office/drawing/2014/main" id="{2996A68E-571E-4D9C-98BC-57C1F3C7D890}"/>
              </a:ext>
            </a:extLst>
          </p:cNvPr>
          <p:cNvPicPr>
            <a:picLocks noChangeAspect="1"/>
          </p:cNvPicPr>
          <p:nvPr/>
        </p:nvPicPr>
        <p:blipFill rotWithShape="1">
          <a:blip r:embed="rId3"/>
          <a:srcRect l="27511" t="27655" r="54776" b="8642"/>
          <a:stretch/>
        </p:blipFill>
        <p:spPr>
          <a:xfrm>
            <a:off x="291764" y="3701797"/>
            <a:ext cx="1077620" cy="2694568"/>
          </a:xfrm>
          <a:prstGeom prst="rect">
            <a:avLst/>
          </a:prstGeom>
        </p:spPr>
      </p:pic>
    </p:spTree>
    <p:extLst>
      <p:ext uri="{BB962C8B-B14F-4D97-AF65-F5344CB8AC3E}">
        <p14:creationId xmlns:p14="http://schemas.microsoft.com/office/powerpoint/2010/main" val="2912898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a:xfrm>
            <a:off x="1672084" y="409334"/>
            <a:ext cx="9294577" cy="1126463"/>
          </a:xfrm>
        </p:spPr>
        <p:txBody>
          <a:bodyPr/>
          <a:lstStyle/>
          <a:p>
            <a:r>
              <a:rPr lang="nb-NO" dirty="0" smtClean="0">
                <a:solidFill>
                  <a:schemeClr val="accent5">
                    <a:lumMod val="90000"/>
                    <a:lumOff val="10000"/>
                  </a:schemeClr>
                </a:solidFill>
              </a:rPr>
              <a:t>Status Vassområde Hallingdal</a:t>
            </a:r>
            <a:endParaRPr lang="nb-NO" dirty="0">
              <a:solidFill>
                <a:schemeClr val="accent5">
                  <a:lumMod val="90000"/>
                  <a:lumOff val="10000"/>
                </a:schemeClr>
              </a:solidFill>
            </a:endParaRPr>
          </a:p>
        </p:txBody>
      </p:sp>
      <p:pic>
        <p:nvPicPr>
          <p:cNvPr id="7" name="Bilde 6">
            <a:extLst>
              <a:ext uri="{FF2B5EF4-FFF2-40B4-BE49-F238E27FC236}">
                <a16:creationId xmlns:a16="http://schemas.microsoft.com/office/drawing/2014/main" id="{2996A68E-571E-4D9C-98BC-57C1F3C7D890}"/>
              </a:ext>
            </a:extLst>
          </p:cNvPr>
          <p:cNvPicPr>
            <a:picLocks noChangeAspect="1"/>
          </p:cNvPicPr>
          <p:nvPr/>
        </p:nvPicPr>
        <p:blipFill rotWithShape="1">
          <a:blip r:embed="rId3"/>
          <a:srcRect l="27511" t="27655" r="54776" b="8642"/>
          <a:stretch/>
        </p:blipFill>
        <p:spPr>
          <a:xfrm>
            <a:off x="594464" y="1801302"/>
            <a:ext cx="1077620" cy="2694568"/>
          </a:xfrm>
          <a:prstGeom prst="rect">
            <a:avLst/>
          </a:prstGeom>
        </p:spPr>
      </p:pic>
      <p:sp>
        <p:nvSpPr>
          <p:cNvPr id="4" name="TekstSylinder 3"/>
          <p:cNvSpPr txBox="1"/>
          <p:nvPr/>
        </p:nvSpPr>
        <p:spPr>
          <a:xfrm>
            <a:off x="9837819" y="1535796"/>
            <a:ext cx="1683909" cy="120032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Trebuchet MS"/>
                <a:ea typeface="+mn-ea"/>
                <a:cs typeface="+mn-cs"/>
              </a:rPr>
              <a:t>16 av 397 oppfyller ikke målsetningen (4 %)</a:t>
            </a:r>
          </a:p>
        </p:txBody>
      </p:sp>
      <p:sp>
        <p:nvSpPr>
          <p:cNvPr id="12" name="TekstSylinder 11"/>
          <p:cNvSpPr txBox="1"/>
          <p:nvPr/>
        </p:nvSpPr>
        <p:spPr>
          <a:xfrm>
            <a:off x="160892" y="6424366"/>
            <a:ext cx="2066259" cy="25654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b-NO" sz="1067" b="0" i="0" u="none" strike="noStrike" kern="1200" cap="none" spc="0" normalizeH="0" baseline="0" noProof="0" dirty="0">
                <a:ln>
                  <a:noFill/>
                </a:ln>
                <a:solidFill>
                  <a:prstClr val="black"/>
                </a:solidFill>
                <a:effectLst/>
                <a:uLnTx/>
                <a:uFillTx/>
                <a:latin typeface="Trebuchet MS"/>
                <a:ea typeface="+mn-ea"/>
                <a:cs typeface="+mn-cs"/>
              </a:rPr>
              <a:t>(Dato </a:t>
            </a:r>
            <a:r>
              <a:rPr kumimoji="0" lang="nb-NO" sz="1067" b="0" i="0" u="none" strike="noStrike" kern="1200" cap="none" spc="0" normalizeH="0" baseline="0" noProof="0" dirty="0" smtClean="0">
                <a:ln>
                  <a:noFill/>
                </a:ln>
                <a:solidFill>
                  <a:prstClr val="black"/>
                </a:solidFill>
                <a:effectLst/>
                <a:uLnTx/>
                <a:uFillTx/>
                <a:latin typeface="Trebuchet MS"/>
                <a:ea typeface="+mn-ea"/>
                <a:cs typeface="+mn-cs"/>
              </a:rPr>
              <a:t>14.04.2021</a:t>
            </a:r>
            <a:r>
              <a:rPr kumimoji="0" lang="nb-NO" sz="1067" b="0" i="0" u="none" strike="noStrike" kern="1200" cap="none" spc="0" normalizeH="0" baseline="0" noProof="0" dirty="0">
                <a:ln>
                  <a:noFill/>
                </a:ln>
                <a:solidFill>
                  <a:prstClr val="black"/>
                </a:solidFill>
                <a:effectLst/>
                <a:uLnTx/>
                <a:uFillTx/>
                <a:latin typeface="Trebuchet MS"/>
                <a:ea typeface="+mn-ea"/>
                <a:cs typeface="+mn-cs"/>
              </a:rPr>
              <a:t>)</a:t>
            </a:r>
          </a:p>
        </p:txBody>
      </p:sp>
      <p:pic>
        <p:nvPicPr>
          <p:cNvPr id="3" name="Bilde 2"/>
          <p:cNvPicPr>
            <a:picLocks noChangeAspect="1"/>
          </p:cNvPicPr>
          <p:nvPr/>
        </p:nvPicPr>
        <p:blipFill>
          <a:blip r:embed="rId4"/>
          <a:stretch>
            <a:fillRect/>
          </a:stretch>
        </p:blipFill>
        <p:spPr>
          <a:xfrm>
            <a:off x="2227151" y="1213205"/>
            <a:ext cx="7112355" cy="2751281"/>
          </a:xfrm>
          <a:prstGeom prst="rect">
            <a:avLst/>
          </a:prstGeom>
        </p:spPr>
      </p:pic>
      <p:pic>
        <p:nvPicPr>
          <p:cNvPr id="11" name="Bilde 10"/>
          <p:cNvPicPr>
            <a:picLocks noChangeAspect="1"/>
          </p:cNvPicPr>
          <p:nvPr/>
        </p:nvPicPr>
        <p:blipFill>
          <a:blip r:embed="rId5"/>
          <a:stretch>
            <a:fillRect/>
          </a:stretch>
        </p:blipFill>
        <p:spPr>
          <a:xfrm>
            <a:off x="2227150" y="3764833"/>
            <a:ext cx="7112355" cy="2859187"/>
          </a:xfrm>
          <a:prstGeom prst="rect">
            <a:avLst/>
          </a:prstGeom>
        </p:spPr>
      </p:pic>
      <p:sp>
        <p:nvSpPr>
          <p:cNvPr id="13" name="TekstSylinder 12"/>
          <p:cNvSpPr txBox="1"/>
          <p:nvPr/>
        </p:nvSpPr>
        <p:spPr>
          <a:xfrm>
            <a:off x="9534726" y="3815703"/>
            <a:ext cx="2136574" cy="258532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Trebuchet MS"/>
                <a:ea typeface="+mn-ea"/>
                <a:cs typeface="+mn-cs"/>
              </a:rPr>
              <a:t>47 av 67 har moderat eller dårligere tilstand (70,1%)</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Trebuchet MS"/>
                <a:ea typeface="+mn-ea"/>
                <a:cs typeface="+mn-cs"/>
              </a:rPr>
              <a:t>Av disse 47 har 37 redusert miljømål, og oppnår derfor målsetningen.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269012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Bilde 3"/>
          <p:cNvPicPr/>
          <p:nvPr/>
        </p:nvPicPr>
        <p:blipFill>
          <a:blip r:embed="rId2">
            <a:extLst>
              <a:ext uri="{28A0092B-C50C-407E-A947-70E740481C1C}">
                <a14:useLocalDpi xmlns:a14="http://schemas.microsoft.com/office/drawing/2010/main" val="0"/>
              </a:ext>
            </a:extLst>
          </a:blip>
          <a:srcRect/>
          <a:stretch>
            <a:fillRect/>
          </a:stretch>
        </p:blipFill>
        <p:spPr bwMode="auto">
          <a:xfrm>
            <a:off x="1" y="314960"/>
            <a:ext cx="12191999" cy="6228080"/>
          </a:xfrm>
          <a:prstGeom prst="rect">
            <a:avLst/>
          </a:prstGeom>
          <a:noFill/>
          <a:ln w="57150">
            <a:solidFill>
              <a:schemeClr val="tx1"/>
            </a:solidFill>
          </a:ln>
        </p:spPr>
      </p:pic>
      <p:pic>
        <p:nvPicPr>
          <p:cNvPr id="2" name="Bilde 1"/>
          <p:cNvPicPr>
            <a:picLocks noChangeAspect="1"/>
          </p:cNvPicPr>
          <p:nvPr/>
        </p:nvPicPr>
        <p:blipFill>
          <a:blip r:embed="rId3"/>
          <a:stretch>
            <a:fillRect/>
          </a:stretch>
        </p:blipFill>
        <p:spPr>
          <a:xfrm>
            <a:off x="0" y="687235"/>
            <a:ext cx="12161841" cy="4468771"/>
          </a:xfrm>
          <a:prstGeom prst="rect">
            <a:avLst/>
          </a:prstGeom>
        </p:spPr>
      </p:pic>
      <p:sp>
        <p:nvSpPr>
          <p:cNvPr id="3" name="Rektangel 2"/>
          <p:cNvSpPr/>
          <p:nvPr/>
        </p:nvSpPr>
        <p:spPr>
          <a:xfrm>
            <a:off x="30159" y="83762"/>
            <a:ext cx="12161840" cy="6034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Ellipse 4"/>
          <p:cNvSpPr/>
          <p:nvPr/>
        </p:nvSpPr>
        <p:spPr>
          <a:xfrm>
            <a:off x="9100457" y="990600"/>
            <a:ext cx="1012372" cy="56605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3981559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Bilde 3"/>
          <p:cNvPicPr/>
          <p:nvPr/>
        </p:nvPicPr>
        <p:blipFill>
          <a:blip r:embed="rId2">
            <a:extLst>
              <a:ext uri="{28A0092B-C50C-407E-A947-70E740481C1C}">
                <a14:useLocalDpi xmlns:a14="http://schemas.microsoft.com/office/drawing/2010/main" val="0"/>
              </a:ext>
            </a:extLst>
          </a:blip>
          <a:srcRect/>
          <a:stretch>
            <a:fillRect/>
          </a:stretch>
        </p:blipFill>
        <p:spPr bwMode="auto">
          <a:xfrm>
            <a:off x="1" y="314960"/>
            <a:ext cx="12191999" cy="6228080"/>
          </a:xfrm>
          <a:prstGeom prst="rect">
            <a:avLst/>
          </a:prstGeom>
          <a:noFill/>
          <a:ln w="57150">
            <a:solidFill>
              <a:schemeClr val="tx1"/>
            </a:solidFill>
          </a:ln>
        </p:spPr>
      </p:pic>
      <p:pic>
        <p:nvPicPr>
          <p:cNvPr id="2" name="Bilde 1"/>
          <p:cNvPicPr>
            <a:picLocks noChangeAspect="1"/>
          </p:cNvPicPr>
          <p:nvPr/>
        </p:nvPicPr>
        <p:blipFill>
          <a:blip r:embed="rId3"/>
          <a:stretch>
            <a:fillRect/>
          </a:stretch>
        </p:blipFill>
        <p:spPr>
          <a:xfrm>
            <a:off x="0" y="687235"/>
            <a:ext cx="12161841" cy="4468771"/>
          </a:xfrm>
          <a:prstGeom prst="rect">
            <a:avLst/>
          </a:prstGeom>
        </p:spPr>
      </p:pic>
      <p:sp>
        <p:nvSpPr>
          <p:cNvPr id="3" name="Rektangel 2"/>
          <p:cNvSpPr/>
          <p:nvPr/>
        </p:nvSpPr>
        <p:spPr>
          <a:xfrm>
            <a:off x="30159" y="83762"/>
            <a:ext cx="12161840" cy="6034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Ellipse 4"/>
          <p:cNvSpPr/>
          <p:nvPr/>
        </p:nvSpPr>
        <p:spPr>
          <a:xfrm>
            <a:off x="9100457" y="990600"/>
            <a:ext cx="1012372" cy="56605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Ellipse 9"/>
          <p:cNvSpPr/>
          <p:nvPr/>
        </p:nvSpPr>
        <p:spPr>
          <a:xfrm>
            <a:off x="9405257" y="1055913"/>
            <a:ext cx="707572" cy="43542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Ellipse 10"/>
          <p:cNvSpPr/>
          <p:nvPr/>
        </p:nvSpPr>
        <p:spPr>
          <a:xfrm>
            <a:off x="9405257" y="1749429"/>
            <a:ext cx="707572" cy="43542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Ellipse 11"/>
          <p:cNvSpPr/>
          <p:nvPr/>
        </p:nvSpPr>
        <p:spPr>
          <a:xfrm>
            <a:off x="10983686" y="2268477"/>
            <a:ext cx="707572" cy="43542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3" name="Ellipse 12"/>
          <p:cNvSpPr/>
          <p:nvPr/>
        </p:nvSpPr>
        <p:spPr>
          <a:xfrm>
            <a:off x="10112829" y="3179708"/>
            <a:ext cx="707572" cy="43542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Ellipse 13"/>
          <p:cNvSpPr/>
          <p:nvPr/>
        </p:nvSpPr>
        <p:spPr>
          <a:xfrm>
            <a:off x="9252857" y="3677281"/>
            <a:ext cx="707572" cy="43542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Ellipse 14"/>
          <p:cNvSpPr/>
          <p:nvPr/>
        </p:nvSpPr>
        <p:spPr>
          <a:xfrm>
            <a:off x="8899071" y="4126193"/>
            <a:ext cx="707572" cy="43542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41472778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solidFill>
                  <a:schemeClr val="accent5">
                    <a:lumMod val="90000"/>
                    <a:lumOff val="10000"/>
                  </a:schemeClr>
                </a:solidFill>
              </a:rPr>
              <a:t>Hovedårsakene til lavere enn «god økologisk tilstand» i Vassområde Hallingdal</a:t>
            </a:r>
            <a:endParaRPr lang="nb-NO" dirty="0">
              <a:solidFill>
                <a:schemeClr val="accent5">
                  <a:lumMod val="90000"/>
                  <a:lumOff val="10000"/>
                </a:schemeClr>
              </a:solidFill>
            </a:endParaRPr>
          </a:p>
        </p:txBody>
      </p:sp>
      <p:sp>
        <p:nvSpPr>
          <p:cNvPr id="3" name="TekstSylinder 2"/>
          <p:cNvSpPr txBox="1"/>
          <p:nvPr/>
        </p:nvSpPr>
        <p:spPr>
          <a:xfrm>
            <a:off x="1638526" y="3187816"/>
            <a:ext cx="9294577" cy="206171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b-NO" sz="2133" b="0" i="0" u="none" strike="noStrike" kern="1200" cap="none" spc="0" normalizeH="0" baseline="0" noProof="0" dirty="0">
                <a:ln>
                  <a:noFill/>
                </a:ln>
                <a:solidFill>
                  <a:prstClr val="black"/>
                </a:solidFill>
                <a:effectLst/>
                <a:uLnTx/>
                <a:uFillTx/>
                <a:latin typeface="Trebuchet MS"/>
                <a:ea typeface="+mn-ea"/>
                <a:cs typeface="+mn-cs"/>
              </a:rPr>
              <a:t>Spredt avløp (tilførsel av næringsstoffer)</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b-NO" sz="2133" b="0" i="0" u="none" strike="noStrike" kern="1200" cap="none" spc="0" normalizeH="0" baseline="0" noProof="0" dirty="0">
                <a:ln>
                  <a:noFill/>
                </a:ln>
                <a:solidFill>
                  <a:prstClr val="black"/>
                </a:solidFill>
                <a:effectLst/>
                <a:uLnTx/>
                <a:uFillTx/>
                <a:latin typeface="Trebuchet MS"/>
                <a:ea typeface="+mn-ea"/>
                <a:cs typeface="+mn-cs"/>
              </a:rPr>
              <a:t>Landbruk (tilførsel av næringsstoffer)</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b-NO" sz="2133" b="0" i="0" u="none" strike="noStrike" kern="1200" cap="none" spc="0" normalizeH="0" baseline="0" noProof="0" dirty="0">
                <a:ln>
                  <a:noFill/>
                </a:ln>
                <a:solidFill>
                  <a:prstClr val="black"/>
                </a:solidFill>
                <a:effectLst/>
                <a:uLnTx/>
                <a:uFillTx/>
                <a:latin typeface="Trebuchet MS"/>
                <a:ea typeface="+mn-ea"/>
                <a:cs typeface="+mn-cs"/>
              </a:rPr>
              <a:t>Vannkraft (manglende minstevannføring, fysiske endringer, endringer i vannstand,  temperaturendringer, mm)</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b-NO" sz="2133" b="0" i="0" u="none" strike="noStrike" kern="1200" cap="none" spc="0" normalizeH="0" baseline="0" noProof="0" dirty="0">
                <a:ln>
                  <a:noFill/>
                </a:ln>
                <a:solidFill>
                  <a:prstClr val="black"/>
                </a:solidFill>
                <a:effectLst/>
                <a:uLnTx/>
                <a:uFillTx/>
                <a:latin typeface="Trebuchet MS"/>
                <a:ea typeface="+mn-ea"/>
                <a:cs typeface="+mn-cs"/>
              </a:rPr>
              <a:t>Miljøgifter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b-NO" sz="2133" b="0" i="0" u="none" strike="noStrike" kern="1200" cap="none" spc="0" normalizeH="0" baseline="0" noProof="0" dirty="0">
                <a:ln>
                  <a:noFill/>
                </a:ln>
                <a:solidFill>
                  <a:prstClr val="black"/>
                </a:solidFill>
                <a:effectLst/>
                <a:uLnTx/>
                <a:uFillTx/>
                <a:latin typeface="Trebuchet MS"/>
                <a:ea typeface="+mn-ea"/>
                <a:cs typeface="+mn-cs"/>
              </a:rPr>
              <a:t>Forsuring</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6311" y="6097723"/>
            <a:ext cx="3293533" cy="558800"/>
          </a:xfrm>
          <a:prstGeom prst="rect">
            <a:avLst/>
          </a:prstGeom>
        </p:spPr>
      </p:pic>
    </p:spTree>
    <p:extLst>
      <p:ext uri="{BB962C8B-B14F-4D97-AF65-F5344CB8AC3E}">
        <p14:creationId xmlns:p14="http://schemas.microsoft.com/office/powerpoint/2010/main" val="24166017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Tiltak</a:t>
            </a:r>
            <a:endParaRPr lang="nb-NO" dirty="0"/>
          </a:p>
        </p:txBody>
      </p:sp>
      <p:sp>
        <p:nvSpPr>
          <p:cNvPr id="3" name="TekstSylinder 2"/>
          <p:cNvSpPr txBox="1"/>
          <p:nvPr/>
        </p:nvSpPr>
        <p:spPr>
          <a:xfrm>
            <a:off x="1510018" y="1979802"/>
            <a:ext cx="8702180" cy="337464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b-NO" sz="2133" b="0" i="0" u="none" strike="noStrike" kern="1200" cap="none" spc="0" normalizeH="0" baseline="0" noProof="0" dirty="0">
                <a:ln>
                  <a:noFill/>
                </a:ln>
                <a:solidFill>
                  <a:prstClr val="black"/>
                </a:solidFill>
                <a:effectLst/>
                <a:uLnTx/>
                <a:uFillTx/>
                <a:latin typeface="Trebuchet MS"/>
                <a:ea typeface="+mn-ea"/>
                <a:cs typeface="+mn-cs"/>
              </a:rPr>
              <a:t>Felles avløpskontor</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b-NO" sz="2133" b="0" i="0" u="none" strike="noStrike" kern="1200" cap="none" spc="0" normalizeH="0" baseline="0" noProof="0" dirty="0">
                <a:ln>
                  <a:noFill/>
                </a:ln>
                <a:solidFill>
                  <a:prstClr val="black"/>
                </a:solidFill>
                <a:effectLst/>
                <a:uLnTx/>
                <a:uFillTx/>
                <a:latin typeface="Trebuchet MS"/>
                <a:ea typeface="+mn-ea"/>
                <a:cs typeface="+mn-cs"/>
              </a:rPr>
              <a:t>Kartlegging og tilsyn spredt avløp </a:t>
            </a:r>
            <a:r>
              <a:rPr kumimoji="0" lang="nb-NO" sz="2133" b="0" i="0" u="none" strike="noStrike" kern="1200" cap="none" spc="0" normalizeH="0" baseline="0" noProof="0" dirty="0">
                <a:ln>
                  <a:noFill/>
                </a:ln>
                <a:solidFill>
                  <a:prstClr val="black"/>
                </a:solidFill>
                <a:effectLst/>
                <a:uLnTx/>
                <a:uFillTx/>
                <a:latin typeface="Trebuchet MS"/>
                <a:ea typeface="+mn-ea"/>
                <a:cs typeface="+mn-cs"/>
                <a:sym typeface="Wingdings" panose="05000000000000000000" pitchFamily="2" charset="2"/>
              </a:rPr>
              <a:t> opprydning</a:t>
            </a:r>
            <a:endParaRPr kumimoji="0" lang="nb-NO" sz="2133"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b-NO" sz="2133"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b-NO" sz="2133" b="0" i="0" u="none" strike="noStrike" kern="1200" cap="none" spc="0" normalizeH="0" baseline="0" noProof="0" dirty="0">
                <a:ln>
                  <a:noFill/>
                </a:ln>
                <a:solidFill>
                  <a:prstClr val="black"/>
                </a:solidFill>
                <a:effectLst/>
                <a:uLnTx/>
                <a:uFillTx/>
                <a:latin typeface="Trebuchet MS"/>
                <a:ea typeface="+mn-ea"/>
                <a:cs typeface="+mn-cs"/>
              </a:rPr>
              <a:t>Oppgradering avløpsnett og renseanlegg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b-NO" sz="2133"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b-NO" sz="2133" b="0" i="0" u="none" strike="noStrike" kern="1200" cap="none" spc="0" normalizeH="0" baseline="0" noProof="0" dirty="0">
                <a:ln>
                  <a:noFill/>
                </a:ln>
                <a:solidFill>
                  <a:prstClr val="black"/>
                </a:solidFill>
                <a:effectLst/>
                <a:uLnTx/>
                <a:uFillTx/>
                <a:latin typeface="Trebuchet MS"/>
                <a:ea typeface="+mn-ea"/>
                <a:cs typeface="+mn-cs"/>
              </a:rPr>
              <a:t>Utvidet gjødsellagerkapasitet</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b-NO" sz="2133" b="0" i="0" u="none" strike="noStrike" kern="1200" cap="none" spc="0" normalizeH="0" baseline="0" noProof="0" dirty="0">
                <a:ln>
                  <a:noFill/>
                </a:ln>
                <a:solidFill>
                  <a:prstClr val="black"/>
                </a:solidFill>
                <a:effectLst/>
                <a:uLnTx/>
                <a:uFillTx/>
                <a:latin typeface="Trebuchet MS"/>
                <a:ea typeface="+mn-ea"/>
                <a:cs typeface="+mn-cs"/>
              </a:rPr>
              <a:t>Veiledning/informasjonstiltak i jordbruket (og skogbruk)</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b-NO" sz="2133"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b-NO" sz="2133" b="0" i="0" u="none" strike="noStrike" kern="1200" cap="none" spc="0" normalizeH="0" baseline="0" noProof="0" dirty="0">
                <a:ln>
                  <a:noFill/>
                </a:ln>
                <a:solidFill>
                  <a:prstClr val="black"/>
                </a:solidFill>
                <a:effectLst/>
                <a:uLnTx/>
                <a:uFillTx/>
                <a:latin typeface="Trebuchet MS"/>
                <a:ea typeface="+mn-ea"/>
                <a:cs typeface="+mn-cs"/>
              </a:rPr>
              <a:t>Minstevannføring</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b-NO" sz="2133" b="0" i="0" u="none" strike="noStrike" kern="1200" cap="none" spc="0" normalizeH="0" baseline="0" noProof="0" dirty="0">
                <a:ln>
                  <a:noFill/>
                </a:ln>
                <a:solidFill>
                  <a:prstClr val="black"/>
                </a:solidFill>
                <a:effectLst/>
                <a:uLnTx/>
                <a:uFillTx/>
                <a:latin typeface="Trebuchet MS"/>
                <a:ea typeface="+mn-ea"/>
                <a:cs typeface="+mn-cs"/>
              </a:rPr>
              <a:t>Biotoprestaurerende tiltak</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6311" y="6097723"/>
            <a:ext cx="3293533" cy="558800"/>
          </a:xfrm>
          <a:prstGeom prst="rect">
            <a:avLst/>
          </a:prstGeom>
        </p:spPr>
      </p:pic>
    </p:spTree>
    <p:extLst>
      <p:ext uri="{BB962C8B-B14F-4D97-AF65-F5344CB8AC3E}">
        <p14:creationId xmlns:p14="http://schemas.microsoft.com/office/powerpoint/2010/main" val="37367793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Bilde 6"/>
          <p:cNvPicPr>
            <a:picLocks noChangeAspect="1"/>
          </p:cNvPicPr>
          <p:nvPr/>
        </p:nvPicPr>
        <p:blipFill>
          <a:blip r:embed="rId2"/>
          <a:stretch>
            <a:fillRect/>
          </a:stretch>
        </p:blipFill>
        <p:spPr>
          <a:xfrm>
            <a:off x="1727200" y="0"/>
            <a:ext cx="8558561" cy="6858000"/>
          </a:xfrm>
          <a:prstGeom prst="rect">
            <a:avLst/>
          </a:prstGeom>
        </p:spPr>
      </p:pic>
      <p:sp>
        <p:nvSpPr>
          <p:cNvPr id="6" name="TekstSylinder 5"/>
          <p:cNvSpPr txBox="1"/>
          <p:nvPr/>
        </p:nvSpPr>
        <p:spPr>
          <a:xfrm rot="20371723">
            <a:off x="1026163" y="2626476"/>
            <a:ext cx="10607040" cy="99520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b-NO" sz="5867"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rebuchet MS"/>
                <a:ea typeface="+mn-ea"/>
                <a:cs typeface="+mn-cs"/>
              </a:rPr>
              <a:t>www.aal.kommune.no/vann</a:t>
            </a:r>
          </a:p>
        </p:txBody>
      </p:sp>
    </p:spTree>
    <p:extLst>
      <p:ext uri="{BB962C8B-B14F-4D97-AF65-F5344CB8AC3E}">
        <p14:creationId xmlns:p14="http://schemas.microsoft.com/office/powerpoint/2010/main" val="10541383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1" y="1174914"/>
            <a:ext cx="12173300" cy="4926361"/>
          </a:xfrm>
          <a:prstGeom prst="rect">
            <a:avLst/>
          </a:prstGeom>
        </p:spPr>
      </p:pic>
      <p:sp>
        <p:nvSpPr>
          <p:cNvPr id="4" name="TekstSylinder 3"/>
          <p:cNvSpPr txBox="1"/>
          <p:nvPr/>
        </p:nvSpPr>
        <p:spPr>
          <a:xfrm>
            <a:off x="2698992" y="497806"/>
            <a:ext cx="7296587"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Trebuchet MS"/>
                <a:ea typeface="+mn-ea"/>
                <a:cs typeface="+mn-cs"/>
              </a:rPr>
              <a:t>Vann-nett innsyn </a:t>
            </a:r>
            <a:r>
              <a:rPr kumimoji="0" lang="nb-NO" sz="1800" b="0" i="0" u="sng" strike="noStrike" kern="1200" cap="none" spc="0" normalizeH="0" baseline="0" noProof="0" dirty="0">
                <a:ln>
                  <a:noFill/>
                </a:ln>
                <a:solidFill>
                  <a:srgbClr val="0000FF"/>
                </a:solidFill>
                <a:effectLst/>
                <a:uLnTx/>
                <a:uFillTx/>
                <a:latin typeface="Trebuchet MS"/>
                <a:ea typeface="+mn-ea"/>
                <a:cs typeface="+mn-cs"/>
              </a:rPr>
              <a:t>vann-nett.no/portal</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5" name="Ellipse 4"/>
          <p:cNvSpPr/>
          <p:nvPr/>
        </p:nvSpPr>
        <p:spPr>
          <a:xfrm>
            <a:off x="152400" y="2956560"/>
            <a:ext cx="833120" cy="5384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Ellipse 5"/>
          <p:cNvSpPr/>
          <p:nvPr/>
        </p:nvSpPr>
        <p:spPr>
          <a:xfrm>
            <a:off x="8768080" y="2956560"/>
            <a:ext cx="3108960" cy="9753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33844389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60A296-B957-4B84-AEEA-3DC13B525E52}"/>
              </a:ext>
            </a:extLst>
          </p:cNvPr>
          <p:cNvSpPr>
            <a:spLocks noGrp="1"/>
          </p:cNvSpPr>
          <p:nvPr>
            <p:ph type="title"/>
          </p:nvPr>
        </p:nvSpPr>
        <p:spPr>
          <a:xfrm>
            <a:off x="974179" y="714375"/>
            <a:ext cx="3332955" cy="5076826"/>
          </a:xfrm>
        </p:spPr>
        <p:txBody>
          <a:bodyPr anchor="ctr">
            <a:normAutofit/>
          </a:bodyPr>
          <a:lstStyle/>
          <a:p>
            <a:r>
              <a:rPr lang="nb-NO" sz="4000">
                <a:effectLst>
                  <a:glow rad="38100">
                    <a:prstClr val="black">
                      <a:lumMod val="65000"/>
                      <a:lumOff val="35000"/>
                      <a:alpha val="40000"/>
                    </a:prstClr>
                  </a:glow>
                  <a:outerShdw blurRad="28575" dist="38100" dir="14040000" algn="tl" rotWithShape="0">
                    <a:srgbClr val="000000">
                      <a:alpha val="25000"/>
                    </a:srgbClr>
                  </a:outerShdw>
                </a:effectLst>
              </a:rPr>
              <a:t>Tema</a:t>
            </a:r>
          </a:p>
        </p:txBody>
      </p:sp>
      <p:sp>
        <p:nvSpPr>
          <p:cNvPr id="8" name="Rectangle 7">
            <a:extLst>
              <a:ext uri="{FF2B5EF4-FFF2-40B4-BE49-F238E27FC236}">
                <a16:creationId xmlns:a16="http://schemas.microsoft.com/office/drawing/2014/main" id="{375136A9-49F9-4DA0-A741-F065B0FA091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912F6C7-0423-4B6F-AECE-710C848918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A7208205-03EE-4EC8-9C34-59270C1880D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Plassholder for innhold 2">
            <a:extLst>
              <a:ext uri="{FF2B5EF4-FFF2-40B4-BE49-F238E27FC236}">
                <a16:creationId xmlns:a16="http://schemas.microsoft.com/office/drawing/2014/main" id="{357D9743-DB79-47AF-8DC7-213F386C3387}"/>
              </a:ext>
            </a:extLst>
          </p:cNvPr>
          <p:cNvSpPr>
            <a:spLocks noGrp="1"/>
          </p:cNvSpPr>
          <p:nvPr>
            <p:ph idx="1"/>
          </p:nvPr>
        </p:nvSpPr>
        <p:spPr>
          <a:xfrm>
            <a:off x="4973046" y="714375"/>
            <a:ext cx="6253751" cy="5076825"/>
          </a:xfrm>
        </p:spPr>
        <p:txBody>
          <a:bodyPr>
            <a:normAutofit/>
          </a:bodyPr>
          <a:lstStyle/>
          <a:p>
            <a:pPr marL="457200" indent="-457200">
              <a:buAutoNum type="arabicPeriod"/>
            </a:pPr>
            <a:r>
              <a:rPr lang="nb-NO">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Grunnundersøkelser</a:t>
            </a:r>
          </a:p>
          <a:p>
            <a:pPr marL="457200" indent="-457200">
              <a:buAutoNum type="arabicPeriod"/>
            </a:pPr>
            <a:r>
              <a:rPr lang="nb-NO">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Innhold i søknad</a:t>
            </a:r>
          </a:p>
          <a:p>
            <a:pPr marL="457200" indent="-457200">
              <a:buClr>
                <a:srgbClr val="FFFFFF"/>
              </a:buClr>
              <a:buAutoNum type="arabicPeriod"/>
            </a:pPr>
            <a:r>
              <a:rPr lang="nb-NO">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Krav og vilkår</a:t>
            </a:r>
          </a:p>
          <a:p>
            <a:pPr marL="457200" indent="-457200">
              <a:buClr>
                <a:srgbClr val="FFFFFF"/>
              </a:buClr>
              <a:buAutoNum type="arabicPeriod"/>
            </a:pPr>
            <a:r>
              <a:rPr lang="nb-NO">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Minirenseanlegg</a:t>
            </a:r>
          </a:p>
          <a:p>
            <a:pPr marL="457200" indent="-457200">
              <a:buClr>
                <a:srgbClr val="FFFFFF"/>
              </a:buClr>
              <a:buAutoNum type="arabicPeriod"/>
            </a:pPr>
            <a:r>
              <a:rPr lang="nb-NO">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Plan og bygningsloven</a:t>
            </a:r>
          </a:p>
          <a:p>
            <a:pPr marL="457200" indent="-457200">
              <a:buClr>
                <a:srgbClr val="FFFFFF"/>
              </a:buClr>
              <a:buAutoNum type="arabicPeriod"/>
            </a:pPr>
            <a:r>
              <a:rPr lang="nb-NO">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Kap.13 anlegg</a:t>
            </a:r>
          </a:p>
          <a:p>
            <a:pPr marL="457200" indent="-457200">
              <a:buClr>
                <a:srgbClr val="FFFFFF"/>
              </a:buClr>
              <a:buAutoNum type="arabicPeriod"/>
            </a:pPr>
            <a:r>
              <a:rPr lang="nb-NO">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Lov om kommunal vass- og avløpsanlegg</a:t>
            </a:r>
          </a:p>
          <a:p>
            <a:pPr marL="457200" indent="-457200">
              <a:buClr>
                <a:srgbClr val="FFFFFF"/>
              </a:buClr>
              <a:buAutoNum type="arabicPeriod"/>
            </a:pPr>
            <a:endParaRPr lang="nb-NO">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ndParaRPr>
          </a:p>
          <a:p>
            <a:pPr marL="0" indent="0">
              <a:buClr>
                <a:prstClr val="white"/>
              </a:buClr>
              <a:buNone/>
            </a:pPr>
            <a:endParaRPr lang="nb-NO">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1732675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CFA5F4-1A8E-48F5-9209-7F24485B1D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8074621-AE44-40C4-8323-DF5185BC95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0530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5E4B9D9-2EDA-4949-BAFA-8E4F8081933E}"/>
              </a:ext>
            </a:extLst>
          </p:cNvPr>
          <p:cNvSpPr>
            <a:spLocks noGrp="1"/>
          </p:cNvSpPr>
          <p:nvPr>
            <p:ph type="title"/>
          </p:nvPr>
        </p:nvSpPr>
        <p:spPr>
          <a:xfrm>
            <a:off x="1141413" y="643467"/>
            <a:ext cx="7696199" cy="1079989"/>
          </a:xfrm>
        </p:spPr>
        <p:txBody>
          <a:bodyPr>
            <a:normAutofit/>
          </a:bodyPr>
          <a:lstStyle/>
          <a:p>
            <a:pPr>
              <a:lnSpc>
                <a:spcPct val="90000"/>
              </a:lnSpc>
            </a:pPr>
            <a:r>
              <a:rPr lang="nb-NO" sz="360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Grunnundersøkelser</a:t>
            </a:r>
            <a:endParaRPr lang="nb-NO"/>
          </a:p>
        </p:txBody>
      </p:sp>
      <p:sp>
        <p:nvSpPr>
          <p:cNvPr id="3" name="Plassholder for innhold 2">
            <a:extLst>
              <a:ext uri="{FF2B5EF4-FFF2-40B4-BE49-F238E27FC236}">
                <a16:creationId xmlns:a16="http://schemas.microsoft.com/office/drawing/2014/main" id="{16E848F8-4154-475D-BCBE-EB37326FC2E3}"/>
              </a:ext>
            </a:extLst>
          </p:cNvPr>
          <p:cNvSpPr>
            <a:spLocks noGrp="1"/>
          </p:cNvSpPr>
          <p:nvPr>
            <p:ph idx="1"/>
          </p:nvPr>
        </p:nvSpPr>
        <p:spPr>
          <a:xfrm>
            <a:off x="1141413" y="2374795"/>
            <a:ext cx="7696199" cy="3416406"/>
          </a:xfrm>
        </p:spPr>
        <p:txBody>
          <a:bodyPr>
            <a:normAutofit/>
          </a:bodyPr>
          <a:lstStyle/>
          <a:p>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Norsk Vann rapport 178/2010</a:t>
            </a:r>
            <a:endPar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lvl="1">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Hovedfokus på infiltrasjonsanlegg</a:t>
            </a:r>
            <a:endPar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Ny rapport 262/2021Undersøkelser som grunnlag for valg av avløpsløsning</a:t>
            </a:r>
          </a:p>
          <a:p>
            <a:pPr lvl="1">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I denne reviderte rapporten er det fokusert på viktigheten av alltid å gjennomføre et minimum av undersøkelser i forkant av valg av renseløsning, uavhengig av om det skal etableres en infiltrasjonsløsning eller andre løsningstyper. </a:t>
            </a:r>
          </a:p>
          <a:p>
            <a:pPr lvl="1">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rPr>
              <a:t>Delt inn i faser.</a:t>
            </a:r>
          </a:p>
        </p:txBody>
      </p:sp>
      <p:pic>
        <p:nvPicPr>
          <p:cNvPr id="4" name="Bilde 4">
            <a:extLst>
              <a:ext uri="{FF2B5EF4-FFF2-40B4-BE49-F238E27FC236}">
                <a16:creationId xmlns:a16="http://schemas.microsoft.com/office/drawing/2014/main" id="{C2489D60-490D-4E37-B9AA-863C808F2583}"/>
              </a:ext>
            </a:extLst>
          </p:cNvPr>
          <p:cNvPicPr>
            <a:picLocks noChangeAspect="1"/>
          </p:cNvPicPr>
          <p:nvPr/>
        </p:nvPicPr>
        <p:blipFill>
          <a:blip r:embed="rId2"/>
          <a:stretch>
            <a:fillRect/>
          </a:stretch>
        </p:blipFill>
        <p:spPr>
          <a:xfrm>
            <a:off x="9450265" y="2183671"/>
            <a:ext cx="2743200" cy="3311274"/>
          </a:xfrm>
          <a:prstGeom prst="rect">
            <a:avLst/>
          </a:prstGeom>
        </p:spPr>
      </p:pic>
      <p:sp>
        <p:nvSpPr>
          <p:cNvPr id="5" name="TekstSylinder 4">
            <a:extLst>
              <a:ext uri="{FF2B5EF4-FFF2-40B4-BE49-F238E27FC236}">
                <a16:creationId xmlns:a16="http://schemas.microsoft.com/office/drawing/2014/main" id="{6979A914-1258-4E30-99D7-9CCE8C00F386}"/>
              </a:ext>
            </a:extLst>
          </p:cNvPr>
          <p:cNvSpPr txBox="1"/>
          <p:nvPr/>
        </p:nvSpPr>
        <p:spPr>
          <a:xfrm>
            <a:off x="9577358" y="90398"/>
            <a:ext cx="30765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1. grunnundersøkelser</a:t>
            </a:r>
          </a:p>
        </p:txBody>
      </p:sp>
    </p:spTree>
    <p:extLst>
      <p:ext uri="{BB962C8B-B14F-4D97-AF65-F5344CB8AC3E}">
        <p14:creationId xmlns:p14="http://schemas.microsoft.com/office/powerpoint/2010/main" val="3316360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41413" y="109537"/>
            <a:ext cx="9905998" cy="1905000"/>
          </a:xfrm>
        </p:spPr>
        <p:txBody>
          <a:bodyPr/>
          <a:lstStyle/>
          <a:p>
            <a:r>
              <a:rPr lang="nb-NO"/>
              <a:t>Velkommen </a:t>
            </a:r>
            <a:endParaRPr lang="nb-NO">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3" name="Plassholder for innhold 2"/>
          <p:cNvSpPr>
            <a:spLocks noGrp="1"/>
          </p:cNvSpPr>
          <p:nvPr>
            <p:ph idx="1"/>
          </p:nvPr>
        </p:nvSpPr>
        <p:spPr>
          <a:xfrm>
            <a:off x="1141413" y="1949173"/>
            <a:ext cx="9905998" cy="3842027"/>
          </a:xfrm>
        </p:spPr>
        <p:txBody>
          <a:bodyPr>
            <a:normAutofit fontScale="92500" lnSpcReduction="20000"/>
          </a:bodyPr>
          <a:lstStyle/>
          <a:p>
            <a:r>
              <a:rPr lang="nb-NO"/>
              <a:t>Kommunalt Avløpstilsyn og Vassforvalting – Hallingdal (Kav Hallingdal)</a:t>
            </a:r>
          </a:p>
          <a:p>
            <a:pPr>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Vertskommunesamarbeid mellom Flå, Nesbyen, Gol, Hemsedal og Ål, der Ål er vertskommune. Kontoret er plassert på Torpomoen.</a:t>
            </a:r>
          </a:p>
          <a:p>
            <a:pPr>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Tilsyn og saksbehandling: </a:t>
            </a:r>
            <a:endParaRPr lang="nb-NO"/>
          </a:p>
          <a:p>
            <a:pPr lvl="1">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­Forurensningsforskriften kap. 12, 13 og 15 (avløpsanlegg med utslepp mindre enn 2000 </a:t>
            </a:r>
            <a:r>
              <a:rPr lang="nb-NO" err="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pe</a:t>
            </a: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og utslipp av oljeholdig avløpsvann)</a:t>
            </a:r>
            <a:endParaRPr lang="nb-NO">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­Plan og bygningsloven (byggesak avløpsanlegg)</a:t>
            </a:r>
            <a:endParaRPr lang="nb-NO">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­Lov om kommunale vass og avløpsanlegg (privat eierskap)</a:t>
            </a:r>
            <a:endParaRPr lang="nb-NO">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Behandles i KAV, klage sendes til utvalg/kommunestyre i egen kommune</a:t>
            </a:r>
          </a:p>
          <a:p>
            <a:pPr>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Administrere kommunal slamtømmeordning</a:t>
            </a:r>
            <a:endParaRPr lang="nb-NO"/>
          </a:p>
          <a:p>
            <a:pPr>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Vannområdekoordinator for Hallingdal vannområde</a:t>
            </a:r>
            <a:endParaRPr lang="nb-NO"/>
          </a:p>
          <a:p>
            <a:pPr>
              <a:buClr>
                <a:srgbClr val="FFFFFF"/>
              </a:buClr>
            </a:pPr>
            <a:endParaRPr lang="nb-NO">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2915478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4">
            <a:extLst>
              <a:ext uri="{FF2B5EF4-FFF2-40B4-BE49-F238E27FC236}">
                <a16:creationId xmlns:a16="http://schemas.microsoft.com/office/drawing/2014/main" id="{6CBCF547-A8DF-4D50-85C9-DE21C381A0B7}"/>
              </a:ext>
            </a:extLst>
          </p:cNvPr>
          <p:cNvGraphicFramePr>
            <a:graphicFrameLocks noGrp="1"/>
          </p:cNvGraphicFramePr>
          <p:nvPr>
            <p:ph idx="1"/>
            <p:extLst>
              <p:ext uri="{D42A27DB-BD31-4B8C-83A1-F6EECF244321}">
                <p14:modId xmlns:p14="http://schemas.microsoft.com/office/powerpoint/2010/main" val="243337561"/>
              </p:ext>
            </p:extLst>
          </p:nvPr>
        </p:nvGraphicFramePr>
        <p:xfrm>
          <a:off x="1141413" y="1293519"/>
          <a:ext cx="9906000" cy="4497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5" name="TekstSylinder 154">
            <a:extLst>
              <a:ext uri="{FF2B5EF4-FFF2-40B4-BE49-F238E27FC236}">
                <a16:creationId xmlns:a16="http://schemas.microsoft.com/office/drawing/2014/main" id="{77971489-7FBB-4DB6-A2CB-046C780B7AEB}"/>
              </a:ext>
            </a:extLst>
          </p:cNvPr>
          <p:cNvSpPr txBox="1"/>
          <p:nvPr/>
        </p:nvSpPr>
        <p:spPr>
          <a:xfrm>
            <a:off x="9577358" y="90398"/>
            <a:ext cx="30765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1. grunnundersøkelser</a:t>
            </a:r>
          </a:p>
        </p:txBody>
      </p:sp>
    </p:spTree>
    <p:extLst>
      <p:ext uri="{BB962C8B-B14F-4D97-AF65-F5344CB8AC3E}">
        <p14:creationId xmlns:p14="http://schemas.microsoft.com/office/powerpoint/2010/main" val="4105278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E4B9D9-2EDA-4949-BAFA-8E4F8081933E}"/>
              </a:ext>
            </a:extLst>
          </p:cNvPr>
          <p:cNvSpPr>
            <a:spLocks noGrp="1"/>
          </p:cNvSpPr>
          <p:nvPr>
            <p:ph type="title"/>
          </p:nvPr>
        </p:nvSpPr>
        <p:spPr>
          <a:xfrm>
            <a:off x="643191" y="609600"/>
            <a:ext cx="6573685" cy="1905000"/>
          </a:xfrm>
        </p:spPr>
        <p:txBody>
          <a:bodyPr>
            <a:normAutofit/>
          </a:bodyPr>
          <a:lstStyle/>
          <a:p>
            <a:r>
              <a:rPr lang="nb-NO">
                <a:effectLst>
                  <a:glow rad="38100">
                    <a:prstClr val="black">
                      <a:lumMod val="65000"/>
                      <a:lumOff val="35000"/>
                      <a:alpha val="40000"/>
                    </a:prstClr>
                  </a:glow>
                  <a:outerShdw blurRad="28575" dist="38100" dir="14040000" algn="tl" rotWithShape="0">
                    <a:srgbClr val="000000">
                      <a:alpha val="25000"/>
                    </a:srgbClr>
                  </a:outerShdw>
                </a:effectLst>
              </a:rPr>
              <a:t>fase 1 </a:t>
            </a:r>
            <a:br>
              <a:rPr lang="nb-NO">
                <a:effectLst>
                  <a:glow rad="38100">
                    <a:prstClr val="black">
                      <a:lumMod val="65000"/>
                      <a:lumOff val="35000"/>
                      <a:alpha val="40000"/>
                    </a:prstClr>
                  </a:glow>
                  <a:outerShdw blurRad="28575" dist="38100" dir="14040000" algn="tl" rotWithShape="0">
                    <a:srgbClr val="000000">
                      <a:alpha val="25000"/>
                    </a:srgbClr>
                  </a:outerShdw>
                </a:effectLst>
              </a:rPr>
            </a:br>
            <a:r>
              <a:rPr lang="nb-NO">
                <a:effectLst>
                  <a:glow rad="38100">
                    <a:prstClr val="black">
                      <a:lumMod val="65000"/>
                      <a:lumOff val="35000"/>
                      <a:alpha val="40000"/>
                    </a:prstClr>
                  </a:glow>
                  <a:outerShdw blurRad="28575" dist="38100" dir="14040000" algn="tl" rotWithShape="0">
                    <a:srgbClr val="000000">
                      <a:alpha val="25000"/>
                    </a:srgbClr>
                  </a:outerShdw>
                </a:effectLst>
              </a:rPr>
              <a:t>forberedende undersøkelser</a:t>
            </a:r>
            <a:endParaRPr lang="nb-NO"/>
          </a:p>
        </p:txBody>
      </p:sp>
      <p:sp>
        <p:nvSpPr>
          <p:cNvPr id="3" name="Plassholder for innhold 2">
            <a:extLst>
              <a:ext uri="{FF2B5EF4-FFF2-40B4-BE49-F238E27FC236}">
                <a16:creationId xmlns:a16="http://schemas.microsoft.com/office/drawing/2014/main" id="{16E848F8-4154-475D-BCBE-EB37326FC2E3}"/>
              </a:ext>
            </a:extLst>
          </p:cNvPr>
          <p:cNvSpPr>
            <a:spLocks noGrp="1"/>
          </p:cNvSpPr>
          <p:nvPr>
            <p:ph idx="1"/>
          </p:nvPr>
        </p:nvSpPr>
        <p:spPr>
          <a:xfrm>
            <a:off x="643192" y="2666999"/>
            <a:ext cx="6573684" cy="3216276"/>
          </a:xfrm>
        </p:spPr>
        <p:txBody>
          <a:bodyPr anchor="t">
            <a:normAutofit/>
          </a:bodyPr>
          <a:lstStyle/>
          <a:p>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Fastsettelse av dimensjoneringsgrunnlag/belastning </a:t>
            </a:r>
          </a:p>
          <a:p>
            <a:pPr>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Lokal forskrift/lokale retningslinjer, kommuneplanens arealdel, VA‐plan </a:t>
            </a:r>
          </a:p>
          <a:p>
            <a:pPr>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Brukerinteresser </a:t>
            </a:r>
          </a:p>
          <a:p>
            <a:pPr>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Resipientforhold </a:t>
            </a:r>
          </a:p>
          <a:p>
            <a:pPr>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Kartgrunnlag</a:t>
            </a:r>
            <a:endParaRPr lang="nb-NO">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5" name="Bilde 5">
            <a:extLst>
              <a:ext uri="{FF2B5EF4-FFF2-40B4-BE49-F238E27FC236}">
                <a16:creationId xmlns:a16="http://schemas.microsoft.com/office/drawing/2014/main" id="{AA71D0A3-FDFE-42E5-8EF1-331739C6308C}"/>
              </a:ext>
            </a:extLst>
          </p:cNvPr>
          <p:cNvPicPr>
            <a:picLocks noChangeAspect="1"/>
          </p:cNvPicPr>
          <p:nvPr/>
        </p:nvPicPr>
        <p:blipFill>
          <a:blip r:embed="rId3"/>
          <a:stretch>
            <a:fillRect/>
          </a:stretch>
        </p:blipFill>
        <p:spPr>
          <a:xfrm>
            <a:off x="7570839" y="1971552"/>
            <a:ext cx="3976788" cy="2594854"/>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4" name="TekstSylinder 3">
            <a:extLst>
              <a:ext uri="{FF2B5EF4-FFF2-40B4-BE49-F238E27FC236}">
                <a16:creationId xmlns:a16="http://schemas.microsoft.com/office/drawing/2014/main" id="{9159BE9B-99C7-492A-9C97-F4D2B31180A4}"/>
              </a:ext>
            </a:extLst>
          </p:cNvPr>
          <p:cNvSpPr txBox="1"/>
          <p:nvPr/>
        </p:nvSpPr>
        <p:spPr>
          <a:xfrm>
            <a:off x="9577358" y="90398"/>
            <a:ext cx="30765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nb-NO"/>
              <a:t>1. grunnundersøkelser</a:t>
            </a:r>
          </a:p>
        </p:txBody>
      </p:sp>
      <p:sp>
        <p:nvSpPr>
          <p:cNvPr id="7" name="TekstSylinder 6">
            <a:extLst>
              <a:ext uri="{FF2B5EF4-FFF2-40B4-BE49-F238E27FC236}">
                <a16:creationId xmlns:a16="http://schemas.microsoft.com/office/drawing/2014/main" id="{6588E956-4818-4119-A1BE-49EA74E6E5D1}"/>
              </a:ext>
            </a:extLst>
          </p:cNvPr>
          <p:cNvSpPr txBox="1"/>
          <p:nvPr/>
        </p:nvSpPr>
        <p:spPr>
          <a:xfrm>
            <a:off x="10471150" y="4565650"/>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900">
                <a:solidFill>
                  <a:schemeClr val="bg1">
                    <a:lumMod val="50000"/>
                    <a:lumOff val="50000"/>
                  </a:schemeClr>
                </a:solidFill>
              </a:rPr>
              <a:t>Figur: Norsk Vann</a:t>
            </a:r>
          </a:p>
        </p:txBody>
      </p:sp>
    </p:spTree>
    <p:extLst>
      <p:ext uri="{BB962C8B-B14F-4D97-AF65-F5344CB8AC3E}">
        <p14:creationId xmlns:p14="http://schemas.microsoft.com/office/powerpoint/2010/main" val="3303355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C05DC5-65FB-4E82-BC85-E6B88BA4FD6B}"/>
              </a:ext>
            </a:extLst>
          </p:cNvPr>
          <p:cNvSpPr>
            <a:spLocks noGrp="1"/>
          </p:cNvSpPr>
          <p:nvPr>
            <p:ph type="title"/>
          </p:nvPr>
        </p:nvSpPr>
        <p:spPr>
          <a:xfrm>
            <a:off x="1188450" y="308563"/>
            <a:ext cx="9905998" cy="945445"/>
          </a:xfrm>
        </p:spPr>
        <p:txBody>
          <a:bodyPr/>
          <a:lstStyle/>
          <a:p>
            <a:r>
              <a:rPr lang="nb-NO">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Forberedende undersøkelser skal avklare:</a:t>
            </a:r>
            <a:endParaRPr lang="nb-NO"/>
          </a:p>
        </p:txBody>
      </p:sp>
      <p:sp>
        <p:nvSpPr>
          <p:cNvPr id="3" name="Plassholder for innhold 2">
            <a:extLst>
              <a:ext uri="{FF2B5EF4-FFF2-40B4-BE49-F238E27FC236}">
                <a16:creationId xmlns:a16="http://schemas.microsoft.com/office/drawing/2014/main" id="{F6EA5A20-44D2-4083-B6DA-A0556E20BB03}"/>
              </a:ext>
            </a:extLst>
          </p:cNvPr>
          <p:cNvSpPr>
            <a:spLocks noGrp="1"/>
          </p:cNvSpPr>
          <p:nvPr>
            <p:ph idx="1"/>
          </p:nvPr>
        </p:nvSpPr>
        <p:spPr>
          <a:xfrm>
            <a:off x="1141413" y="1114777"/>
            <a:ext cx="9905998" cy="5203237"/>
          </a:xfrm>
        </p:spPr>
        <p:txBody>
          <a:bodyPr>
            <a:normAutofit/>
          </a:bodyPr>
          <a:lstStyle/>
          <a:p>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Dimensjonerende vannmengde – belastning på renseanlegget </a:t>
            </a:r>
          </a:p>
          <a:p>
            <a:pPr>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Finnes det planer for kommunal vann‐ og avløpshåndtering? </a:t>
            </a:r>
          </a:p>
          <a:p>
            <a:pPr>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Er det krav eller føringer i lokal forskrift eller retningslinje som må hensynstas spesielt? </a:t>
            </a:r>
          </a:p>
          <a:p>
            <a:pPr>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Hvilke krav stilles til søknad om utslippstillatelse? </a:t>
            </a:r>
          </a:p>
          <a:p>
            <a:pPr>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Er det bestemmelser i kommunale planer som må hensynstas? </a:t>
            </a:r>
          </a:p>
          <a:p>
            <a:pPr>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Er det noen planer for vann og avløp for et større område? </a:t>
            </a:r>
          </a:p>
          <a:p>
            <a:pPr>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Hvilke brukerinteresser kan være aktuelle i området? </a:t>
            </a:r>
          </a:p>
          <a:p>
            <a:pPr>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Hva sier generell informasjon om resipientforholdene i området? </a:t>
            </a:r>
          </a:p>
          <a:p>
            <a:pPr>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Hvilken informasjon kan hentes ut fra ulike typer kartgrunnlag?</a:t>
            </a:r>
            <a:endParaRPr lang="nb-NO">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3651098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CFA5F4-1A8E-48F5-9209-7F24485B1D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8074621-AE44-40C4-8323-DF5185BC95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0530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64493D2-212B-41A6-AAAE-FECCD9081BA1}"/>
              </a:ext>
            </a:extLst>
          </p:cNvPr>
          <p:cNvSpPr>
            <a:spLocks noGrp="1"/>
          </p:cNvSpPr>
          <p:nvPr>
            <p:ph type="title"/>
          </p:nvPr>
        </p:nvSpPr>
        <p:spPr>
          <a:xfrm>
            <a:off x="1141413" y="643467"/>
            <a:ext cx="7696199" cy="1079989"/>
          </a:xfrm>
        </p:spPr>
        <p:txBody>
          <a:bodyPr>
            <a:normAutofit/>
          </a:bodyPr>
          <a:lstStyle/>
          <a:p>
            <a:pPr>
              <a:lnSpc>
                <a:spcPct val="90000"/>
              </a:lnSpc>
            </a:pPr>
            <a:r>
              <a:rPr lang="nb-NO" sz="3600">
                <a:effectLst>
                  <a:glow rad="38100">
                    <a:prstClr val="black">
                      <a:lumMod val="65000"/>
                      <a:lumOff val="35000"/>
                      <a:alpha val="40000"/>
                    </a:prstClr>
                  </a:glow>
                  <a:outerShdw blurRad="28575" dist="38100" dir="14040000" algn="tl" rotWithShape="0">
                    <a:srgbClr val="000000">
                      <a:alpha val="25000"/>
                    </a:srgbClr>
                  </a:outerShdw>
                </a:effectLst>
              </a:rPr>
              <a:t>Fase 2 </a:t>
            </a:r>
            <a:br>
              <a:rPr lang="nb-NO" sz="3600">
                <a:effectLst>
                  <a:glow rad="38100">
                    <a:prstClr val="black">
                      <a:lumMod val="65000"/>
                      <a:lumOff val="35000"/>
                      <a:alpha val="40000"/>
                    </a:prstClr>
                  </a:glow>
                  <a:outerShdw blurRad="28575" dist="38100" dir="14040000" algn="tl" rotWithShape="0">
                    <a:srgbClr val="000000">
                      <a:alpha val="25000"/>
                    </a:srgbClr>
                  </a:outerShdw>
                </a:effectLst>
              </a:rPr>
            </a:br>
            <a:r>
              <a:rPr lang="nb-NO" sz="3600">
                <a:effectLst>
                  <a:glow rad="38100">
                    <a:prstClr val="black">
                      <a:lumMod val="65000"/>
                      <a:lumOff val="35000"/>
                      <a:alpha val="40000"/>
                    </a:prstClr>
                  </a:glow>
                  <a:outerShdw blurRad="28575" dist="38100" dir="14040000" algn="tl" rotWithShape="0">
                    <a:srgbClr val="000000">
                      <a:alpha val="25000"/>
                    </a:srgbClr>
                  </a:outerShdw>
                </a:effectLst>
              </a:rPr>
              <a:t>Innledende feltundersøkelser</a:t>
            </a:r>
          </a:p>
        </p:txBody>
      </p:sp>
      <p:sp>
        <p:nvSpPr>
          <p:cNvPr id="3" name="Plassholder for innhold 2">
            <a:extLst>
              <a:ext uri="{FF2B5EF4-FFF2-40B4-BE49-F238E27FC236}">
                <a16:creationId xmlns:a16="http://schemas.microsoft.com/office/drawing/2014/main" id="{21EA9BD6-CDCD-4225-BAF6-1E918F23F492}"/>
              </a:ext>
            </a:extLst>
          </p:cNvPr>
          <p:cNvSpPr>
            <a:spLocks noGrp="1"/>
          </p:cNvSpPr>
          <p:nvPr>
            <p:ph idx="1"/>
          </p:nvPr>
        </p:nvSpPr>
        <p:spPr>
          <a:xfrm>
            <a:off x="481990" y="2374795"/>
            <a:ext cx="11469564" cy="4398213"/>
          </a:xfrm>
        </p:spPr>
        <p:txBody>
          <a:bodyPr vert="horz" lIns="91440" tIns="45720" rIns="91440" bIns="45720" rtlCol="0" anchor="ctr">
            <a:noAutofit/>
          </a:bodyPr>
          <a:lstStyle/>
          <a:p>
            <a:pPr>
              <a:lnSpc>
                <a:spcPct val="90000"/>
              </a:lnSpc>
            </a:pPr>
            <a:r>
              <a:rPr lang="nb-NO"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Omfatter befaring til den aktuelle eiendom/lokalitet med undersøkelser og vurderinger blant annet i forhold til med tanke på brukerinteresser, lokale forhold, fare for forurensning/risikovurdering, resipient- og utslippsforhold, samt overordnet vurdering av lokale </a:t>
            </a:r>
            <a:r>
              <a:rPr lang="nb-NO" sz="1600" err="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løsmasser</a:t>
            </a:r>
            <a:r>
              <a:rPr lang="nb-NO"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som resipient og rensemedium for sanitært avløpsvann.</a:t>
            </a:r>
            <a:endParaRPr lang="nb-NO" sz="1600">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buClr>
                <a:srgbClr val="FFFFFF"/>
              </a:buClr>
            </a:pPr>
            <a:endParaRPr lang="nb-NO" sz="1600">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buClr>
                <a:srgbClr val="FFFFFF"/>
              </a:buClr>
            </a:pPr>
            <a:r>
              <a:rPr lang="nb-NO"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Etter gjennomføring av fase 2 skal en av følgende konklusjoner kunne trekkes:</a:t>
            </a:r>
            <a:endParaRPr lang="nb-NO" sz="1600">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buClr>
                <a:srgbClr val="FFFFFF"/>
              </a:buClr>
            </a:pPr>
            <a:r>
              <a:rPr lang="nb-NO"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Stedlige jordmasser kan utnyttes til infiltrasjon av sanitært avløpsvann</a:t>
            </a:r>
            <a:endParaRPr lang="nb-NO" sz="1600">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buClr>
                <a:srgbClr val="FFFFFF"/>
              </a:buClr>
            </a:pPr>
            <a:r>
              <a:rPr lang="nb-NO"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Stedlige jordmasser kan ikke utnyttes til infiltrasjon av sanitært avløpsvann</a:t>
            </a:r>
            <a:endParaRPr lang="nb-NO" sz="1600">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buClr>
                <a:srgbClr val="FFFFFF"/>
              </a:buClr>
            </a:pPr>
            <a:endParaRPr lang="nb-NO" sz="1600">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buClr>
                <a:srgbClr val="FFFFFF"/>
              </a:buClr>
            </a:pPr>
            <a:r>
              <a:rPr lang="nb-NO"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Dersom stedlige jordmasser kan utnyttes til infiltrasjon av sanitært avløpsvann, går man videre med detaljerte grunnundersøkelser i fase 3.</a:t>
            </a:r>
            <a:endParaRPr lang="nb-NO" sz="1600">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buClr>
                <a:srgbClr val="FFFFFF"/>
              </a:buClr>
            </a:pPr>
            <a:endParaRPr lang="nb-NO" sz="1600">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buClr>
                <a:srgbClr val="FFFFFF"/>
              </a:buClr>
            </a:pPr>
            <a:r>
              <a:rPr lang="nb-NO"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Dersom konklusjonen blir at stedlige jordmasser ikke kan utnyttes til infiltrasjon av sanitært avløpsvann, må avløpsvannet ledes til annen resipient enn stedlige jordmasser. Mer detaljerte undersøkelser og vurderinger av utslipp av avløpsvann til vannresipient må gjennomføres. Vurdering av vannforekomstens tilstand og kapasitet er blir da viktige momenter i de videre undersøkelsene. Dette er ikke beskrevet ytterligere i denne rapporten.</a:t>
            </a:r>
            <a:endParaRPr lang="nb-NO" sz="1600"/>
          </a:p>
          <a:p>
            <a:pPr>
              <a:lnSpc>
                <a:spcPct val="90000"/>
              </a:lnSpc>
              <a:buClr>
                <a:srgbClr val="FFFFFF"/>
              </a:buClr>
            </a:pPr>
            <a:endParaRPr lang="nb-NO" sz="1000">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4" name="TekstSylinder 3">
            <a:extLst>
              <a:ext uri="{FF2B5EF4-FFF2-40B4-BE49-F238E27FC236}">
                <a16:creationId xmlns:a16="http://schemas.microsoft.com/office/drawing/2014/main" id="{1A03881E-94DF-453C-ADA4-BD3C3110FD41}"/>
              </a:ext>
            </a:extLst>
          </p:cNvPr>
          <p:cNvSpPr txBox="1"/>
          <p:nvPr/>
        </p:nvSpPr>
        <p:spPr>
          <a:xfrm>
            <a:off x="9577358" y="90398"/>
            <a:ext cx="30765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1. grunnundersøkelser</a:t>
            </a:r>
          </a:p>
        </p:txBody>
      </p:sp>
    </p:spTree>
    <p:extLst>
      <p:ext uri="{BB962C8B-B14F-4D97-AF65-F5344CB8AC3E}">
        <p14:creationId xmlns:p14="http://schemas.microsoft.com/office/powerpoint/2010/main" val="1337580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F2C448-0ECE-42A8-AAF3-741FEC6389B9}"/>
              </a:ext>
            </a:extLst>
          </p:cNvPr>
          <p:cNvSpPr>
            <a:spLocks noGrp="1"/>
          </p:cNvSpPr>
          <p:nvPr>
            <p:ph type="title"/>
          </p:nvPr>
        </p:nvSpPr>
        <p:spPr>
          <a:xfrm>
            <a:off x="643191" y="609600"/>
            <a:ext cx="6573685" cy="1905000"/>
          </a:xfrm>
        </p:spPr>
        <p:txBody>
          <a:bodyPr>
            <a:normAutofit/>
          </a:bodyPr>
          <a:lstStyle/>
          <a:p>
            <a:r>
              <a:rPr lang="nb-NO">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Fase 3 – Detaljerte grunnundersøkelser</a:t>
            </a:r>
            <a:endParaRPr lang="nb-NO"/>
          </a:p>
        </p:txBody>
      </p:sp>
      <p:sp>
        <p:nvSpPr>
          <p:cNvPr id="3" name="Plassholder for innhold 2">
            <a:extLst>
              <a:ext uri="{FF2B5EF4-FFF2-40B4-BE49-F238E27FC236}">
                <a16:creationId xmlns:a16="http://schemas.microsoft.com/office/drawing/2014/main" id="{146D4C88-AF07-479A-A880-CF00667B3A3B}"/>
              </a:ext>
            </a:extLst>
          </p:cNvPr>
          <p:cNvSpPr>
            <a:spLocks noGrp="1"/>
          </p:cNvSpPr>
          <p:nvPr>
            <p:ph idx="1"/>
          </p:nvPr>
        </p:nvSpPr>
        <p:spPr>
          <a:xfrm>
            <a:off x="643192" y="2666999"/>
            <a:ext cx="9970934" cy="3938588"/>
          </a:xfrm>
        </p:spPr>
        <p:txBody>
          <a:bodyPr anchor="t">
            <a:normAutofit/>
          </a:bodyPr>
          <a:lstStyle/>
          <a:p>
            <a:pPr>
              <a:lnSpc>
                <a:spcPct val="90000"/>
              </a:lnSpc>
            </a:pPr>
            <a:r>
              <a:rPr lang="nb-NO" sz="1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Denne fasen omfatter de nødvendige grunnundersøkelsene når det er avklart at stedlige </a:t>
            </a:r>
            <a:r>
              <a:rPr lang="nb-NO" sz="1800" err="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løsmasser</a:t>
            </a:r>
            <a:r>
              <a:rPr lang="nb-NO" sz="1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kan utnyttes benyttes til infiltrasjon av sanitært avløpsvann. Dette innebærer blant annet: </a:t>
            </a:r>
          </a:p>
          <a:p>
            <a:pPr lvl="1">
              <a:lnSpc>
                <a:spcPct val="90000"/>
              </a:lnSpc>
              <a:buClr>
                <a:srgbClr val="FFFFFF"/>
              </a:buClr>
            </a:pPr>
            <a:r>
              <a:rPr lang="nb-NO"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registrering av grunnforhold på utvalgte lokaliteter</a:t>
            </a:r>
          </a:p>
          <a:p>
            <a:pPr lvl="1">
              <a:lnSpc>
                <a:spcPct val="90000"/>
              </a:lnSpc>
              <a:buClr>
                <a:srgbClr val="FFFFFF"/>
              </a:buClr>
            </a:pPr>
            <a:r>
              <a:rPr lang="nb-NO"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beskrivelse og vurdering av jordmassenes vannledningsevne, hydrauliske kapasitet og infiltrasjonskapasitet </a:t>
            </a:r>
          </a:p>
          <a:p>
            <a:pPr lvl="1">
              <a:lnSpc>
                <a:spcPct val="90000"/>
              </a:lnSpc>
              <a:buClr>
                <a:srgbClr val="FFFFFF"/>
              </a:buClr>
            </a:pPr>
            <a:r>
              <a:rPr lang="nb-NO"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vurdering av mektighet, utbredelse og jordmassenes renseevne, </a:t>
            </a:r>
          </a:p>
          <a:p>
            <a:pPr lvl="1">
              <a:lnSpc>
                <a:spcPct val="90000"/>
              </a:lnSpc>
              <a:buClr>
                <a:srgbClr val="FFFFFF"/>
              </a:buClr>
            </a:pPr>
            <a:r>
              <a:rPr lang="nb-NO"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beskrivelse av oppholdstid og transportvei for infiltrert avløpsvann. </a:t>
            </a:r>
            <a:endParaRPr lang="nb-NO" sz="1600">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buClr>
                <a:srgbClr val="FFFFFF"/>
              </a:buClr>
            </a:pPr>
            <a:r>
              <a:rPr lang="nb-NO" sz="1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Resultatene er avgjørende for hvilken type avløpsvann som kan infiltreres (slamavskilt, kildeseparert, forbehandlet eller fullrenset) og legger grunnlag og føringer for detaljprosjektering av den aktuelle avløpsløsningen. </a:t>
            </a:r>
            <a:endParaRPr lang="nb-NO" sz="1800"/>
          </a:p>
        </p:txBody>
      </p:sp>
      <p:pic>
        <p:nvPicPr>
          <p:cNvPr id="5" name="Bilde 5" descr="Et bilde som inneholder utendørs&#10;&#10;Automatisk generert beskrivelse">
            <a:extLst>
              <a:ext uri="{FF2B5EF4-FFF2-40B4-BE49-F238E27FC236}">
                <a16:creationId xmlns:a16="http://schemas.microsoft.com/office/drawing/2014/main" id="{700A19EB-3407-4FE9-AB44-58D75964B2DD}"/>
              </a:ext>
            </a:extLst>
          </p:cNvPr>
          <p:cNvPicPr>
            <a:picLocks noChangeAspect="1"/>
          </p:cNvPicPr>
          <p:nvPr/>
        </p:nvPicPr>
        <p:blipFill>
          <a:blip r:embed="rId3"/>
          <a:stretch>
            <a:fillRect/>
          </a:stretch>
        </p:blipFill>
        <p:spPr>
          <a:xfrm>
            <a:off x="7285089" y="886363"/>
            <a:ext cx="3976788" cy="135210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4" name="TekstSylinder 3">
            <a:extLst>
              <a:ext uri="{FF2B5EF4-FFF2-40B4-BE49-F238E27FC236}">
                <a16:creationId xmlns:a16="http://schemas.microsoft.com/office/drawing/2014/main" id="{80159BFC-EBD6-4787-B368-1C7FE4374C9E}"/>
              </a:ext>
            </a:extLst>
          </p:cNvPr>
          <p:cNvSpPr txBox="1"/>
          <p:nvPr/>
        </p:nvSpPr>
        <p:spPr>
          <a:xfrm>
            <a:off x="9577358" y="90398"/>
            <a:ext cx="30765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nb-NO"/>
              <a:t>1. grunnundersøkelser</a:t>
            </a:r>
          </a:p>
        </p:txBody>
      </p:sp>
      <p:sp>
        <p:nvSpPr>
          <p:cNvPr id="7" name="TekstSylinder 6">
            <a:extLst>
              <a:ext uri="{FF2B5EF4-FFF2-40B4-BE49-F238E27FC236}">
                <a16:creationId xmlns:a16="http://schemas.microsoft.com/office/drawing/2014/main" id="{63075E49-3DE1-42CC-9DF7-FF46358ECF67}"/>
              </a:ext>
            </a:extLst>
          </p:cNvPr>
          <p:cNvSpPr txBox="1"/>
          <p:nvPr/>
        </p:nvSpPr>
        <p:spPr>
          <a:xfrm>
            <a:off x="10240963" y="2232025"/>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900">
                <a:solidFill>
                  <a:schemeClr val="bg1">
                    <a:lumMod val="50000"/>
                    <a:lumOff val="50000"/>
                  </a:schemeClr>
                </a:solidFill>
              </a:rPr>
              <a:t>Figur: Norsk Vann</a:t>
            </a:r>
          </a:p>
        </p:txBody>
      </p:sp>
    </p:spTree>
    <p:extLst>
      <p:ext uri="{BB962C8B-B14F-4D97-AF65-F5344CB8AC3E}">
        <p14:creationId xmlns:p14="http://schemas.microsoft.com/office/powerpoint/2010/main" val="2090165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CFA5F4-1A8E-48F5-9209-7F24485B1D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8074621-AE44-40C4-8323-DF5185BC95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0530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E641E20-6A43-4BBE-A5ED-1B207ED79E6F}"/>
              </a:ext>
            </a:extLst>
          </p:cNvPr>
          <p:cNvSpPr>
            <a:spLocks noGrp="1"/>
          </p:cNvSpPr>
          <p:nvPr>
            <p:ph type="title"/>
          </p:nvPr>
        </p:nvSpPr>
        <p:spPr>
          <a:xfrm>
            <a:off x="1141413" y="643467"/>
            <a:ext cx="7696199" cy="1079989"/>
          </a:xfrm>
        </p:spPr>
        <p:txBody>
          <a:bodyPr>
            <a:normAutofit/>
          </a:bodyPr>
          <a:lstStyle/>
          <a:p>
            <a:pPr>
              <a:lnSpc>
                <a:spcPct val="90000"/>
              </a:lnSpc>
            </a:pPr>
            <a:r>
              <a:rPr lang="nb-NO" sz="3600">
                <a:effectLst>
                  <a:glow rad="38100">
                    <a:prstClr val="black">
                      <a:lumMod val="65000"/>
                      <a:lumOff val="35000"/>
                      <a:alpha val="40000"/>
                    </a:prstClr>
                  </a:glow>
                  <a:outerShdw blurRad="28575" dist="38100" dir="14040000" algn="tl" rotWithShape="0">
                    <a:srgbClr val="000000">
                      <a:alpha val="25000"/>
                    </a:srgbClr>
                  </a:outerShdw>
                </a:effectLst>
              </a:rPr>
              <a:t>Fase 4 – konklusjon og anbefalinger</a:t>
            </a:r>
            <a:endParaRPr lang="nb-NO" sz="3600"/>
          </a:p>
        </p:txBody>
      </p:sp>
      <p:sp>
        <p:nvSpPr>
          <p:cNvPr id="3" name="Plassholder for innhold 2">
            <a:extLst>
              <a:ext uri="{FF2B5EF4-FFF2-40B4-BE49-F238E27FC236}">
                <a16:creationId xmlns:a16="http://schemas.microsoft.com/office/drawing/2014/main" id="{80102569-00E1-4A5F-8ED3-7AEE7861E118}"/>
              </a:ext>
            </a:extLst>
          </p:cNvPr>
          <p:cNvSpPr>
            <a:spLocks noGrp="1"/>
          </p:cNvSpPr>
          <p:nvPr>
            <p:ph idx="1"/>
          </p:nvPr>
        </p:nvSpPr>
        <p:spPr>
          <a:xfrm>
            <a:off x="1141413" y="2374795"/>
            <a:ext cx="10729545" cy="4288309"/>
          </a:xfrm>
        </p:spPr>
        <p:txBody>
          <a:bodyPr vert="horz" lIns="91440" tIns="45720" rIns="91440" bIns="45720" rtlCol="0" anchor="ctr">
            <a:noAutofit/>
          </a:bodyPr>
          <a:lstStyle/>
          <a:p>
            <a:pPr>
              <a:lnSpc>
                <a:spcPct val="90000"/>
              </a:lnSpc>
            </a:pPr>
            <a:r>
              <a:rPr lang="nb-NO" sz="1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Ut fra de undersøkelser, registreringer, analyser og vurderinger som er gjennomført i fase 1-3, kan konklusjoner trekkes og egnet avløpsløsning kan anbefales. Resultater av fra undersøkelsene oppsummeres i en fagrapport (grunnforhold). Fagrapporten danner grunnlag og gir føringer for utforming, dimensjonering og detaljprosjektering av den anbefalte avløpsløsningen. Prosjektet går over i prosjekterings- og søknadsfasen. </a:t>
            </a:r>
            <a:endParaRPr lang="nb-NO"/>
          </a:p>
          <a:p>
            <a:pPr>
              <a:lnSpc>
                <a:spcPct val="90000"/>
              </a:lnSpc>
              <a:buClr>
                <a:srgbClr val="FFFFFF"/>
              </a:buClr>
            </a:pPr>
            <a:r>
              <a:rPr lang="nb-NO" sz="1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Den nye grunnundersøkelsesrapporten henviser til aktuelle VA/Miljø-Blader for detaljerte beskrivelser av oppbygging, funksjon og dimensjonering av de ulike anleggsløsningene. </a:t>
            </a:r>
          </a:p>
          <a:p>
            <a:pPr>
              <a:lnSpc>
                <a:spcPct val="90000"/>
              </a:lnSpc>
              <a:buClr>
                <a:srgbClr val="FFFFFF"/>
              </a:buClr>
            </a:pPr>
            <a:r>
              <a:rPr lang="nb-NO" sz="1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Den nye grunnundersøkelsesrapporten beskriver ikke de nødvendige detaljundersøkelsene og vurderingene der utslippet føres til vannresipient. For eksempel vurdering av vannforekomstens tilstand og kapasitet</a:t>
            </a:r>
            <a:endParaRPr lang="nb-NO">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nb-NO" sz="1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Resultatet skal gi ett av to følgende svar:</a:t>
            </a:r>
            <a:endParaRPr lang="en-US" sz="1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lvl="1">
              <a:buClr>
                <a:srgbClr val="FFFFFF"/>
              </a:buClr>
            </a:pPr>
            <a:r>
              <a:rPr lang="nb-NO"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Undersøkelsene viser at stedlige jordmasser kan utnyttes til infiltrasjon av avløpsvann</a:t>
            </a:r>
          </a:p>
          <a:p>
            <a:pPr lvl="1">
              <a:buClr>
                <a:srgbClr val="FFFFFF"/>
              </a:buClr>
            </a:pPr>
            <a:r>
              <a:rPr lang="nb-NO" sz="16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Undersøkelsene viser at stedlige jordmasser ikke kan utnyttes til infiltrasjon av </a:t>
            </a:r>
            <a:r>
              <a:rPr lang="nb-NO" sz="1600" err="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avløsvann</a:t>
            </a:r>
            <a:endParaRPr lang="nb-NO" sz="1600">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buClr>
                <a:srgbClr val="FFFFFF"/>
              </a:buClr>
            </a:pPr>
            <a:endParaRPr lang="nb-NO" sz="1200">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4" name="TekstSylinder 3">
            <a:extLst>
              <a:ext uri="{FF2B5EF4-FFF2-40B4-BE49-F238E27FC236}">
                <a16:creationId xmlns:a16="http://schemas.microsoft.com/office/drawing/2014/main" id="{1C124AAD-E385-4CB3-825A-EB39B5A9F40F}"/>
              </a:ext>
            </a:extLst>
          </p:cNvPr>
          <p:cNvSpPr txBox="1"/>
          <p:nvPr/>
        </p:nvSpPr>
        <p:spPr>
          <a:xfrm>
            <a:off x="9577358" y="90398"/>
            <a:ext cx="30765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1. grunnundersøkelser</a:t>
            </a:r>
          </a:p>
        </p:txBody>
      </p:sp>
    </p:spTree>
    <p:extLst>
      <p:ext uri="{BB962C8B-B14F-4D97-AF65-F5344CB8AC3E}">
        <p14:creationId xmlns:p14="http://schemas.microsoft.com/office/powerpoint/2010/main" val="3847201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CFA5F4-1A8E-48F5-9209-7F24485B1D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8074621-AE44-40C4-8323-DF5185BC95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05306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E25E813-CE53-42B3-89FA-EF0E21F1C06E}"/>
              </a:ext>
            </a:extLst>
          </p:cNvPr>
          <p:cNvSpPr>
            <a:spLocks noGrp="1"/>
          </p:cNvSpPr>
          <p:nvPr>
            <p:ph type="title"/>
          </p:nvPr>
        </p:nvSpPr>
        <p:spPr>
          <a:xfrm>
            <a:off x="1141413" y="643467"/>
            <a:ext cx="7696199" cy="1079989"/>
          </a:xfrm>
        </p:spPr>
        <p:txBody>
          <a:bodyPr>
            <a:normAutofit/>
          </a:bodyPr>
          <a:lstStyle/>
          <a:p>
            <a:r>
              <a:rPr lang="nb-NO" sz="3600">
                <a:cs typeface="Calibri Light"/>
              </a:rPr>
              <a:t>Grunnundersøkelser</a:t>
            </a:r>
            <a:endParaRPr lang="nb-NO" sz="3600">
              <a:effectLst>
                <a:glow rad="38100">
                  <a:prstClr val="black">
                    <a:lumMod val="65000"/>
                    <a:lumOff val="35000"/>
                    <a:alpha val="40000"/>
                  </a:prstClr>
                </a:glow>
                <a:outerShdw blurRad="28575" dist="38100" dir="14040000" algn="tl" rotWithShape="0">
                  <a:srgbClr val="000000">
                    <a:alpha val="25000"/>
                  </a:srgbClr>
                </a:outerShdw>
              </a:effectLst>
              <a:cs typeface="Calibri Light"/>
            </a:endParaRPr>
          </a:p>
        </p:txBody>
      </p:sp>
      <p:sp>
        <p:nvSpPr>
          <p:cNvPr id="3" name="Plassholder for innhold 2">
            <a:extLst>
              <a:ext uri="{FF2B5EF4-FFF2-40B4-BE49-F238E27FC236}">
                <a16:creationId xmlns:a16="http://schemas.microsoft.com/office/drawing/2014/main" id="{6DEB8F87-D047-4195-9A43-D1A017E92CB2}"/>
              </a:ext>
            </a:extLst>
          </p:cNvPr>
          <p:cNvSpPr>
            <a:spLocks noGrp="1"/>
          </p:cNvSpPr>
          <p:nvPr>
            <p:ph idx="1"/>
          </p:nvPr>
        </p:nvSpPr>
        <p:spPr>
          <a:xfrm>
            <a:off x="1141413" y="2374795"/>
            <a:ext cx="7696199" cy="3416406"/>
          </a:xfrm>
        </p:spPr>
        <p:txBody>
          <a:bodyPr vert="horz" lIns="91440" tIns="45720" rIns="91440" bIns="45720" rtlCol="0">
            <a:normAutofit/>
          </a:bodyPr>
          <a:lstStyle/>
          <a:p>
            <a:pPr>
              <a:lnSpc>
                <a:spcPct val="90000"/>
              </a:lnSpc>
            </a:pPr>
            <a:r>
              <a:rPr lang="nb-NO" sz="1300" err="1">
                <a:cs typeface="Calibri"/>
              </a:rPr>
              <a:t>Områdebefaring</a:t>
            </a:r>
            <a:r>
              <a:rPr lang="nb-NO" sz="1300">
                <a:cs typeface="Calibri"/>
              </a:rPr>
              <a:t> med innledende grunnundersøkelser</a:t>
            </a:r>
          </a:p>
          <a:p>
            <a:pPr lvl="1">
              <a:lnSpc>
                <a:spcPct val="90000"/>
              </a:lnSpc>
            </a:pPr>
            <a:r>
              <a:rPr lang="nb-NO" sz="1300">
                <a:cs typeface="Calibri"/>
              </a:rPr>
              <a:t>Avstand til vassdrag og eiendomsgrenser</a:t>
            </a:r>
          </a:p>
          <a:p>
            <a:pPr lvl="1">
              <a:lnSpc>
                <a:spcPct val="90000"/>
              </a:lnSpc>
            </a:pPr>
            <a:r>
              <a:rPr lang="nb-NO" sz="1300">
                <a:cs typeface="Calibri"/>
              </a:rPr>
              <a:t>Topografiske forhold og forekomst av bart fjell</a:t>
            </a:r>
          </a:p>
          <a:p>
            <a:pPr lvl="1">
              <a:lnSpc>
                <a:spcPct val="90000"/>
              </a:lnSpc>
            </a:pPr>
            <a:r>
              <a:rPr lang="nb-NO" sz="1300">
                <a:cs typeface="Calibri"/>
              </a:rPr>
              <a:t>Drikkevannskilder, grunnvann og vannkvalitet, samt faren for å forurense disse</a:t>
            </a:r>
          </a:p>
          <a:p>
            <a:pPr lvl="1">
              <a:lnSpc>
                <a:spcPct val="90000"/>
              </a:lnSpc>
            </a:pPr>
            <a:r>
              <a:rPr lang="nb-NO" sz="1300">
                <a:cs typeface="Calibri"/>
              </a:rPr>
              <a:t>Drenssystemer og overflatevann</a:t>
            </a:r>
          </a:p>
          <a:p>
            <a:pPr lvl="1">
              <a:lnSpc>
                <a:spcPct val="90000"/>
              </a:lnSpc>
            </a:pPr>
            <a:r>
              <a:rPr lang="nb-NO" sz="1300">
                <a:cs typeface="Calibri"/>
              </a:rPr>
              <a:t>Eksisterende avløpsanlegg</a:t>
            </a:r>
          </a:p>
          <a:p>
            <a:pPr lvl="1">
              <a:lnSpc>
                <a:spcPct val="90000"/>
              </a:lnSpc>
            </a:pPr>
            <a:r>
              <a:rPr lang="nb-NO" sz="1300">
                <a:cs typeface="Calibri"/>
              </a:rPr>
              <a:t>Vegetasjon</a:t>
            </a:r>
          </a:p>
          <a:p>
            <a:pPr lvl="1">
              <a:lnSpc>
                <a:spcPct val="90000"/>
              </a:lnSpc>
            </a:pPr>
            <a:r>
              <a:rPr lang="nb-NO" sz="1300">
                <a:cs typeface="Calibri"/>
              </a:rPr>
              <a:t>Geologiske og hydrogeologiske forhold</a:t>
            </a:r>
          </a:p>
          <a:p>
            <a:pPr lvl="1">
              <a:lnSpc>
                <a:spcPct val="90000"/>
              </a:lnSpc>
            </a:pPr>
            <a:r>
              <a:rPr lang="nb-NO" sz="1300" err="1">
                <a:cs typeface="Calibri"/>
              </a:rPr>
              <a:t>Løsmassenes</a:t>
            </a:r>
            <a:r>
              <a:rPr lang="nb-NO" sz="1300">
                <a:cs typeface="Calibri"/>
              </a:rPr>
              <a:t> resipientegenskaper</a:t>
            </a:r>
          </a:p>
          <a:p>
            <a:pPr lvl="1">
              <a:lnSpc>
                <a:spcPct val="90000"/>
              </a:lnSpc>
            </a:pPr>
            <a:r>
              <a:rPr lang="nb-NO" sz="1300" err="1">
                <a:cs typeface="Calibri"/>
              </a:rPr>
              <a:t>Løsmassenes</a:t>
            </a:r>
            <a:r>
              <a:rPr lang="nb-NO" sz="1300">
                <a:cs typeface="Calibri"/>
              </a:rPr>
              <a:t> renseegenskaper, mektighet og utbredelse</a:t>
            </a:r>
          </a:p>
          <a:p>
            <a:pPr lvl="1">
              <a:lnSpc>
                <a:spcPct val="90000"/>
              </a:lnSpc>
            </a:pPr>
            <a:r>
              <a:rPr lang="nb-NO" sz="1300">
                <a:cs typeface="Calibri"/>
              </a:rPr>
              <a:t>Resipientkapasitet og utslippsforhold</a:t>
            </a:r>
          </a:p>
          <a:p>
            <a:pPr lvl="1">
              <a:lnSpc>
                <a:spcPct val="90000"/>
              </a:lnSpc>
            </a:pPr>
            <a:endParaRPr lang="nb-NO" sz="1300">
              <a:cs typeface="Calibri"/>
            </a:endParaRPr>
          </a:p>
        </p:txBody>
      </p:sp>
      <p:sp>
        <p:nvSpPr>
          <p:cNvPr id="4" name="TekstSylinder 3">
            <a:extLst>
              <a:ext uri="{FF2B5EF4-FFF2-40B4-BE49-F238E27FC236}">
                <a16:creationId xmlns:a16="http://schemas.microsoft.com/office/drawing/2014/main" id="{3F82FACE-183B-478C-A64A-F232AD2C7A53}"/>
              </a:ext>
            </a:extLst>
          </p:cNvPr>
          <p:cNvSpPr txBox="1"/>
          <p:nvPr/>
        </p:nvSpPr>
        <p:spPr>
          <a:xfrm>
            <a:off x="9577358" y="90398"/>
            <a:ext cx="30765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1. grunnundersøkelser</a:t>
            </a:r>
          </a:p>
        </p:txBody>
      </p:sp>
    </p:spTree>
    <p:extLst>
      <p:ext uri="{BB962C8B-B14F-4D97-AF65-F5344CB8AC3E}">
        <p14:creationId xmlns:p14="http://schemas.microsoft.com/office/powerpoint/2010/main" val="696525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1F6706-D1BD-4537-BF4C-A719A13BBB29}"/>
              </a:ext>
            </a:extLst>
          </p:cNvPr>
          <p:cNvSpPr>
            <a:spLocks noGrp="1"/>
          </p:cNvSpPr>
          <p:nvPr>
            <p:ph type="title"/>
          </p:nvPr>
        </p:nvSpPr>
        <p:spPr>
          <a:xfrm>
            <a:off x="4654295" y="415447"/>
            <a:ext cx="6393115" cy="1828800"/>
          </a:xfrm>
        </p:spPr>
        <p:txBody>
          <a:bodyPr>
            <a:normAutofit/>
          </a:bodyPr>
          <a:lstStyle/>
          <a:p>
            <a:r>
              <a:rPr lang="nb-NO">
                <a:cs typeface="Calibri Light"/>
              </a:rPr>
              <a:t>Grunnundersøkelser  - innhold i søknad</a:t>
            </a:r>
          </a:p>
        </p:txBody>
      </p:sp>
      <p:pic>
        <p:nvPicPr>
          <p:cNvPr id="5" name="Bilde 5" descr="Et bilde som inneholder utendørs&#10;&#10;Automatisk generert beskrivelse">
            <a:extLst>
              <a:ext uri="{FF2B5EF4-FFF2-40B4-BE49-F238E27FC236}">
                <a16:creationId xmlns:a16="http://schemas.microsoft.com/office/drawing/2014/main" id="{6FEE6DF7-DACF-4FF0-A592-C7A76B1ECFE2}"/>
              </a:ext>
            </a:extLst>
          </p:cNvPr>
          <p:cNvPicPr>
            <a:picLocks noChangeAspect="1"/>
          </p:cNvPicPr>
          <p:nvPr/>
        </p:nvPicPr>
        <p:blipFill rotWithShape="1">
          <a:blip r:embed="rId3"/>
          <a:srcRect l="548" r="10280" b="3763"/>
          <a:stretch/>
        </p:blipFill>
        <p:spPr>
          <a:xfrm>
            <a:off x="349328" y="155142"/>
            <a:ext cx="1365718" cy="2577100"/>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6" name="Bilde 6" descr="Et bilde som inneholder tekst&#10;&#10;Automatisk generert beskrivelse">
            <a:extLst>
              <a:ext uri="{FF2B5EF4-FFF2-40B4-BE49-F238E27FC236}">
                <a16:creationId xmlns:a16="http://schemas.microsoft.com/office/drawing/2014/main" id="{F39C647A-BF42-4C97-B0E2-B88A3761FBB2}"/>
              </a:ext>
            </a:extLst>
          </p:cNvPr>
          <p:cNvPicPr>
            <a:picLocks noChangeAspect="1"/>
          </p:cNvPicPr>
          <p:nvPr/>
        </p:nvPicPr>
        <p:blipFill rotWithShape="1">
          <a:blip r:embed="rId4"/>
          <a:srcRect r="6481" b="3643"/>
          <a:stretch/>
        </p:blipFill>
        <p:spPr>
          <a:xfrm>
            <a:off x="2372259" y="158193"/>
            <a:ext cx="1445795" cy="2580335"/>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Plassholder for innhold 2">
            <a:extLst>
              <a:ext uri="{FF2B5EF4-FFF2-40B4-BE49-F238E27FC236}">
                <a16:creationId xmlns:a16="http://schemas.microsoft.com/office/drawing/2014/main" id="{C7BEDA45-28BE-404E-B119-90715AD54036}"/>
              </a:ext>
            </a:extLst>
          </p:cNvPr>
          <p:cNvSpPr>
            <a:spLocks noGrp="1"/>
          </p:cNvSpPr>
          <p:nvPr>
            <p:ph idx="1"/>
          </p:nvPr>
        </p:nvSpPr>
        <p:spPr>
          <a:xfrm>
            <a:off x="4654295" y="2244247"/>
            <a:ext cx="6393116" cy="3978727"/>
          </a:xfrm>
        </p:spPr>
        <p:txBody>
          <a:bodyPr vert="horz" lIns="91440" tIns="45720" rIns="91440" bIns="45720" rtlCol="0">
            <a:normAutofit/>
          </a:bodyPr>
          <a:lstStyle/>
          <a:p>
            <a:pPr>
              <a:lnSpc>
                <a:spcPct val="90000"/>
              </a:lnSpc>
            </a:pPr>
            <a:endParaRPr lang="nb-NO" sz="1700">
              <a:cs typeface="Calibri"/>
            </a:endParaRPr>
          </a:p>
          <a:p>
            <a:pPr>
              <a:lnSpc>
                <a:spcPct val="90000"/>
              </a:lnSpc>
            </a:pPr>
            <a:r>
              <a:rPr lang="nb-NO" sz="1700" b="1">
                <a:ea typeface="+mn-lt"/>
                <a:cs typeface="+mn-lt"/>
              </a:rPr>
              <a:t>Følgende dokumentasjon fra grunnundersøkelsene skal alltid følge søknaden</a:t>
            </a:r>
            <a:endParaRPr lang="nb-NO" sz="1700" b="1">
              <a:cs typeface="Calibri"/>
            </a:endParaRPr>
          </a:p>
          <a:p>
            <a:pPr>
              <a:lnSpc>
                <a:spcPct val="90000"/>
              </a:lnSpc>
            </a:pPr>
            <a:endParaRPr lang="nb-NO" sz="1700">
              <a:cs typeface="Calibri"/>
            </a:endParaRPr>
          </a:p>
          <a:p>
            <a:pPr lvl="1">
              <a:lnSpc>
                <a:spcPct val="90000"/>
              </a:lnSpc>
            </a:pPr>
            <a:r>
              <a:rPr lang="nb-NO" sz="1700">
                <a:cs typeface="Calibri"/>
              </a:rPr>
              <a:t>Resultat av minimum en infiltrasjonstest og en kornfordelingsprøve</a:t>
            </a:r>
            <a:endParaRPr lang="nb-NO" sz="1700">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lnSpc>
                <a:spcPct val="90000"/>
              </a:lnSpc>
            </a:pPr>
            <a:r>
              <a:rPr lang="nb-NO" sz="1700">
                <a:cs typeface="Calibri"/>
              </a:rPr>
              <a:t>Jordprofil/type jordmasser (helst sjakting, eventuelt </a:t>
            </a:r>
            <a:r>
              <a:rPr lang="nb-NO" sz="1700" err="1">
                <a:cs typeface="Calibri"/>
              </a:rPr>
              <a:t>skovlbor</a:t>
            </a:r>
            <a:r>
              <a:rPr lang="nb-NO" sz="1700">
                <a:cs typeface="Calibri"/>
              </a:rPr>
              <a:t>)</a:t>
            </a:r>
            <a:endParaRPr lang="nb-NO" sz="1700">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lnSpc>
                <a:spcPct val="90000"/>
              </a:lnSpc>
            </a:pPr>
            <a:r>
              <a:rPr lang="nb-NO" sz="1700">
                <a:cs typeface="Calibri"/>
              </a:rPr>
              <a:t>Beregning av hydraulisk kapasitet</a:t>
            </a:r>
            <a:endParaRPr lang="nb-NO" sz="1700">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lnSpc>
                <a:spcPct val="90000"/>
              </a:lnSpc>
            </a:pPr>
            <a:r>
              <a:rPr lang="nb-NO" sz="1700">
                <a:cs typeface="Calibri"/>
              </a:rPr>
              <a:t>Bilder – oversikt med sjakt og referanse, nærbilde med mål og bilde av infiltrometer,</a:t>
            </a:r>
          </a:p>
          <a:p>
            <a:pPr lvl="1">
              <a:lnSpc>
                <a:spcPct val="90000"/>
              </a:lnSpc>
            </a:pPr>
            <a:r>
              <a:rPr lang="nb-NO" sz="1700">
                <a:cs typeface="Calibri"/>
              </a:rPr>
              <a:t>Beregning av oppholdstid</a:t>
            </a:r>
            <a:endParaRPr lang="nb-NO" sz="1700">
              <a:effectLst>
                <a:glow rad="38100">
                  <a:prstClr val="black">
                    <a:lumMod val="50000"/>
                    <a:lumOff val="50000"/>
                    <a:alpha val="20000"/>
                  </a:prstClr>
                </a:glow>
                <a:outerShdw blurRad="44450" dist="12700" dir="13860000" algn="tl" rotWithShape="0">
                  <a:srgbClr val="000000">
                    <a:alpha val="20000"/>
                  </a:srgbClr>
                </a:outerShdw>
              </a:effectLst>
              <a:cs typeface="Calibri"/>
            </a:endParaRPr>
          </a:p>
        </p:txBody>
      </p:sp>
      <p:sp>
        <p:nvSpPr>
          <p:cNvPr id="4" name="TekstSylinder 3">
            <a:extLst>
              <a:ext uri="{FF2B5EF4-FFF2-40B4-BE49-F238E27FC236}">
                <a16:creationId xmlns:a16="http://schemas.microsoft.com/office/drawing/2014/main" id="{12D52864-A1A1-4C5D-9087-714CA3056754}"/>
              </a:ext>
            </a:extLst>
          </p:cNvPr>
          <p:cNvSpPr txBox="1"/>
          <p:nvPr/>
        </p:nvSpPr>
        <p:spPr>
          <a:xfrm>
            <a:off x="9910733" y="9039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nb-NO"/>
              <a:t>2. Innhold i søknad</a:t>
            </a:r>
          </a:p>
        </p:txBody>
      </p:sp>
      <p:pic>
        <p:nvPicPr>
          <p:cNvPr id="7" name="Bilde 8" descr="Et bilde som inneholder gress, utendørs, gravemaskin, transport&#10;&#10;Automatisk generert beskrivelse">
            <a:extLst>
              <a:ext uri="{FF2B5EF4-FFF2-40B4-BE49-F238E27FC236}">
                <a16:creationId xmlns:a16="http://schemas.microsoft.com/office/drawing/2014/main" id="{A7451E8F-2CBC-4164-BAD1-7D028781D625}"/>
              </a:ext>
            </a:extLst>
          </p:cNvPr>
          <p:cNvPicPr>
            <a:picLocks noChangeAspect="1"/>
          </p:cNvPicPr>
          <p:nvPr/>
        </p:nvPicPr>
        <p:blipFill rotWithShape="1">
          <a:blip r:embed="rId5"/>
          <a:srcRect r="6215" b="725"/>
          <a:stretch/>
        </p:blipFill>
        <p:spPr>
          <a:xfrm>
            <a:off x="458458" y="4729162"/>
            <a:ext cx="2376194" cy="1957388"/>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9" name="Bilde 10" descr="Et bilde som inneholder tekst, bakke, forskjellig&#10;&#10;Automatisk generert beskrivelse">
            <a:extLst>
              <a:ext uri="{FF2B5EF4-FFF2-40B4-BE49-F238E27FC236}">
                <a16:creationId xmlns:a16="http://schemas.microsoft.com/office/drawing/2014/main" id="{5CD5E6F6-B810-4842-B230-B3B1FA223806}"/>
              </a:ext>
            </a:extLst>
          </p:cNvPr>
          <p:cNvPicPr>
            <a:picLocks noChangeAspect="1"/>
          </p:cNvPicPr>
          <p:nvPr/>
        </p:nvPicPr>
        <p:blipFill rotWithShape="1">
          <a:blip r:embed="rId6"/>
          <a:srcRect l="1940" t="3168" r="4724" b="3851"/>
          <a:stretch/>
        </p:blipFill>
        <p:spPr>
          <a:xfrm>
            <a:off x="352655" y="2899284"/>
            <a:ext cx="3405780" cy="1836380"/>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779283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Innhold i søknad</a:t>
            </a:r>
          </a:p>
        </p:txBody>
      </p:sp>
      <p:sp>
        <p:nvSpPr>
          <p:cNvPr id="3" name="Plassholder for innhold 2"/>
          <p:cNvSpPr>
            <a:spLocks noGrp="1"/>
          </p:cNvSpPr>
          <p:nvPr>
            <p:ph idx="1"/>
          </p:nvPr>
        </p:nvSpPr>
        <p:spPr/>
        <p:txBody>
          <a:bodyPr vert="horz" lIns="91440" tIns="45720" rIns="91440" bIns="45720" rtlCol="0" anchor="t">
            <a:normAutofit fontScale="85000" lnSpcReduction="10000"/>
          </a:bodyPr>
          <a:lstStyle/>
          <a:p>
            <a:r>
              <a:rPr lang="nb-NO"/>
              <a:t>Søknad om utslipp med vedlegg i henhold til sjekkliste (bruk ny </a:t>
            </a:r>
            <a:r>
              <a:rPr lang="nb-NO" err="1"/>
              <a:t>søknadsmal</a:t>
            </a:r>
            <a:r>
              <a:rPr lang="nb-NO"/>
              <a:t>)</a:t>
            </a:r>
          </a:p>
          <a:p>
            <a:r>
              <a:rPr lang="nb-NO">
                <a:cs typeface="Calibri"/>
              </a:rPr>
              <a:t>Søknad om igangsettingsløyve i henhold til sjekkliste</a:t>
            </a: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r>
              <a:rPr lang="nb-NO">
                <a:cs typeface="Calibri"/>
              </a:rPr>
              <a:t>Dokumentasjon på kompetanse for PRO og UTF</a:t>
            </a: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r>
              <a:rPr lang="nb-NO">
                <a:cs typeface="Calibri"/>
              </a:rPr>
              <a:t>Nabovarsel/Varsling av berørte parter (merknadsfrist 4 uker må tydelig fremgå, også digitalt)</a:t>
            </a: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r>
              <a:rPr lang="nb-NO"/>
              <a:t>Avtale om å legge anlegg på annen manns grunn</a:t>
            </a:r>
            <a:endParaRPr lang="nb-NO">
              <a:cs typeface="Calibri"/>
            </a:endParaRPr>
          </a:p>
          <a:p>
            <a:pPr lvl="1"/>
            <a:r>
              <a:rPr lang="nb-NO"/>
              <a:t> Sirkeleiendom</a:t>
            </a:r>
            <a:endParaRPr lang="nb-NO">
              <a:cs typeface="Calibri"/>
            </a:endParaRPr>
          </a:p>
          <a:p>
            <a:pPr lvl="1"/>
            <a:r>
              <a:rPr lang="nb-NO">
                <a:cs typeface="Calibri"/>
              </a:rPr>
              <a:t>Avtale med grunneier av eiendom, dersom hele eller deler av anlegget ligger på annen eiendom</a:t>
            </a: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r>
              <a:rPr lang="nb-NO">
                <a:cs typeface="Calibri"/>
              </a:rPr>
              <a:t>Bør tinglyses</a:t>
            </a: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endParaRPr lang="nb-NO">
              <a:cs typeface="Calibri"/>
            </a:endParaRPr>
          </a:p>
          <a:p>
            <a:pPr marL="0" indent="0">
              <a:buNone/>
            </a:pPr>
            <a:endParaRPr lang="nb-NO">
              <a:cs typeface="Calibri"/>
            </a:endParaRPr>
          </a:p>
          <a:p>
            <a:pPr lvl="1"/>
            <a:endParaRPr lang="nb-NO">
              <a:cs typeface="Calibri"/>
            </a:endParaRPr>
          </a:p>
        </p:txBody>
      </p:sp>
      <p:sp>
        <p:nvSpPr>
          <p:cNvPr id="5" name="TekstSylinder 4">
            <a:extLst>
              <a:ext uri="{FF2B5EF4-FFF2-40B4-BE49-F238E27FC236}">
                <a16:creationId xmlns:a16="http://schemas.microsoft.com/office/drawing/2014/main" id="{1320A2DA-A59F-434E-8268-E60F2F1F9BCF}"/>
              </a:ext>
            </a:extLst>
          </p:cNvPr>
          <p:cNvSpPr txBox="1"/>
          <p:nvPr/>
        </p:nvSpPr>
        <p:spPr>
          <a:xfrm>
            <a:off x="9910733" y="9039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2. Innhold i søknad</a:t>
            </a:r>
          </a:p>
        </p:txBody>
      </p:sp>
    </p:spTree>
    <p:extLst>
      <p:ext uri="{BB962C8B-B14F-4D97-AF65-F5344CB8AC3E}">
        <p14:creationId xmlns:p14="http://schemas.microsoft.com/office/powerpoint/2010/main" val="3732786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763740-30AA-4F24-8C9E-2A9F98A9482A}"/>
              </a:ext>
            </a:extLst>
          </p:cNvPr>
          <p:cNvSpPr>
            <a:spLocks noGrp="1"/>
          </p:cNvSpPr>
          <p:nvPr>
            <p:ph type="title"/>
          </p:nvPr>
        </p:nvSpPr>
        <p:spPr/>
        <p:txBody>
          <a:bodyPr/>
          <a:lstStyle/>
          <a:p>
            <a:r>
              <a:rPr lang="nb-NO">
                <a:cs typeface="Calibri Light"/>
              </a:rPr>
              <a:t>Innhold i søknad</a:t>
            </a:r>
            <a:endParaRPr lang="nb-NO"/>
          </a:p>
        </p:txBody>
      </p:sp>
      <p:sp>
        <p:nvSpPr>
          <p:cNvPr id="3" name="Plassholder for innhold 2">
            <a:extLst>
              <a:ext uri="{FF2B5EF4-FFF2-40B4-BE49-F238E27FC236}">
                <a16:creationId xmlns:a16="http://schemas.microsoft.com/office/drawing/2014/main" id="{DA7F1C96-1711-4F0C-8450-E40CC21539ED}"/>
              </a:ext>
            </a:extLst>
          </p:cNvPr>
          <p:cNvSpPr>
            <a:spLocks noGrp="1"/>
          </p:cNvSpPr>
          <p:nvPr>
            <p:ph idx="1"/>
          </p:nvPr>
        </p:nvSpPr>
        <p:spPr/>
        <p:txBody>
          <a:bodyPr vert="horz" lIns="91440" tIns="45720" rIns="91440" bIns="45720" rtlCol="0" anchor="t">
            <a:normAutofit fontScale="62500" lnSpcReduction="20000"/>
          </a:bodyPr>
          <a:lstStyle/>
          <a:p>
            <a:r>
              <a:rPr lang="nb-NO" sz="2400">
                <a:cs typeface="Calibri"/>
              </a:rPr>
              <a:t>Innledende undersøkelser</a:t>
            </a:r>
          </a:p>
          <a:p>
            <a:pPr lvl="1"/>
            <a:r>
              <a:rPr lang="nb-NO" sz="2000">
                <a:cs typeface="Calibri"/>
              </a:rPr>
              <a:t>Kart og situasjonsplan</a:t>
            </a:r>
            <a:endParaRPr lang="nb-NO">
              <a:cs typeface="Calibri"/>
            </a:endParaRPr>
          </a:p>
          <a:p>
            <a:pPr lvl="1"/>
            <a:r>
              <a:rPr lang="nb-NO" sz="2000" b="1">
                <a:cs typeface="Calibri"/>
              </a:rPr>
              <a:t>Mulighet for samarbeid</a:t>
            </a:r>
            <a:r>
              <a:rPr lang="nb-NO" sz="2000">
                <a:cs typeface="Calibri"/>
              </a:rPr>
              <a:t>, tilknytning til offentlig anlegg eller privat eksisterende anlegg</a:t>
            </a:r>
            <a:endParaRPr lang="nb-NO" sz="2000">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r>
              <a:rPr lang="nb-NO" sz="2000">
                <a:cs typeface="Calibri"/>
              </a:rPr>
              <a:t>Arealplanstatus</a:t>
            </a:r>
            <a:endParaRPr lang="nb-NO" sz="2000">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r>
              <a:rPr lang="nb-NO" sz="2000">
                <a:cs typeface="Calibri"/>
              </a:rPr>
              <a:t>Vannforvaltning </a:t>
            </a:r>
            <a:endParaRPr lang="nb-NO" sz="2000">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r>
              <a:rPr lang="nb-NO" sz="2000">
                <a:cs typeface="Calibri"/>
              </a:rPr>
              <a:t>Drikkevannskilder - </a:t>
            </a:r>
            <a:r>
              <a:rPr lang="nb-NO" sz="2000">
                <a:ea typeface="+mn-lt"/>
                <a:cs typeface="+mn-lt"/>
                <a:hlinkClick r:id="rId2"/>
              </a:rPr>
              <a:t>GRANADA</a:t>
            </a:r>
            <a:endParaRPr lang="nb-NO" sz="2000">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r>
              <a:rPr lang="nb-NO" sz="2000">
                <a:cs typeface="Calibri"/>
              </a:rPr>
              <a:t>Naturmangfold - </a:t>
            </a:r>
            <a:r>
              <a:rPr lang="nb-NO" sz="2000">
                <a:ea typeface="+mn-lt"/>
                <a:cs typeface="+mn-lt"/>
                <a:hlinkClick r:id="rId3"/>
              </a:rPr>
              <a:t>Naturbase</a:t>
            </a:r>
            <a:endParaRPr lang="nb-NO" sz="20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lvl="1"/>
            <a:r>
              <a:rPr lang="nb-NO" sz="2000">
                <a:cs typeface="Calibri"/>
              </a:rPr>
              <a:t>Kulturminner</a:t>
            </a:r>
            <a:endParaRPr lang="nb-NO" sz="2000">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r>
              <a:rPr lang="nb-NO" sz="2000">
                <a:cs typeface="Calibri"/>
              </a:rPr>
              <a:t>Brukerinteresser</a:t>
            </a:r>
            <a:endParaRPr lang="nb-NO" sz="2000">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endParaRPr lang="nb-NO" sz="2000">
              <a:cs typeface="Calibri"/>
            </a:endParaRPr>
          </a:p>
          <a:p>
            <a:pPr lvl="1">
              <a:buFont typeface="Wingdings" panose="020B0604020202020204" pitchFamily="34" charset="0"/>
              <a:buChar char="ü"/>
            </a:pPr>
            <a:r>
              <a:rPr lang="nb-NO">
                <a:cs typeface="Calibri"/>
              </a:rPr>
              <a:t>Helhetlig kartlegging og vurdering</a:t>
            </a:r>
          </a:p>
          <a:p>
            <a:pPr lvl="1">
              <a:buClr>
                <a:srgbClr val="FFFFFF"/>
              </a:buClr>
              <a:buFont typeface="Wingdings" panose="020B0604020202020204" pitchFamily="34" charset="0"/>
              <a:buChar char="ü"/>
            </a:pP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buClr>
                <a:srgbClr val="FFFFFF"/>
              </a:buClr>
              <a:buFont typeface="Wingdings" panose="020B0604020202020204" pitchFamily="34" charset="0"/>
              <a:buChar char="ü"/>
            </a:pP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p:txBody>
      </p:sp>
      <p:sp>
        <p:nvSpPr>
          <p:cNvPr id="5" name="TekstSylinder 4">
            <a:extLst>
              <a:ext uri="{FF2B5EF4-FFF2-40B4-BE49-F238E27FC236}">
                <a16:creationId xmlns:a16="http://schemas.microsoft.com/office/drawing/2014/main" id="{AAAB380A-C8F0-4540-A6C8-B84F969145E8}"/>
              </a:ext>
            </a:extLst>
          </p:cNvPr>
          <p:cNvSpPr txBox="1"/>
          <p:nvPr/>
        </p:nvSpPr>
        <p:spPr>
          <a:xfrm>
            <a:off x="9910733" y="9039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2. Innhold i søknad</a:t>
            </a:r>
          </a:p>
        </p:txBody>
      </p:sp>
    </p:spTree>
    <p:extLst>
      <p:ext uri="{BB962C8B-B14F-4D97-AF65-F5344CB8AC3E}">
        <p14:creationId xmlns:p14="http://schemas.microsoft.com/office/powerpoint/2010/main" val="427779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EBAC73F-3CF7-4B49-BC2F-183CD9B89B17}"/>
              </a:ext>
            </a:extLst>
          </p:cNvPr>
          <p:cNvSpPr txBox="1">
            <a:spLocks/>
          </p:cNvSpPr>
          <p:nvPr/>
        </p:nvSpPr>
        <p:spPr>
          <a:xfrm>
            <a:off x="1771069" y="0"/>
            <a:ext cx="5874331" cy="2090059"/>
          </a:xfrm>
          <a:prstGeom prst="rect">
            <a:avLst/>
          </a:prstGeom>
        </p:spPr>
        <p:txBody>
          <a:bodyPr/>
          <a:lstStyle>
            <a:lvl1pPr algn="l" defTabSz="6858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endParaRPr kumimoji="0" lang="nb-NO" sz="3733" b="0" i="0" u="none" strike="noStrike" kern="1200" cap="none" spc="0" normalizeH="0" baseline="0" noProof="0" dirty="0">
              <a:ln>
                <a:noFill/>
              </a:ln>
              <a:solidFill>
                <a:srgbClr val="455587"/>
              </a:solidFill>
              <a:effectLst/>
              <a:uLnTx/>
              <a:uFillTx/>
              <a:latin typeface="Franklin Gothic Book"/>
              <a:ea typeface="+mj-ea"/>
              <a:cs typeface="+mj-cs"/>
            </a:endParaRPr>
          </a:p>
          <a:p>
            <a:pPr marL="0" marR="0" lvl="0" indent="0" algn="ctr" defTabSz="914377" rtl="0" eaLnBrk="1" fontAlgn="auto" latinLnBrk="0" hangingPunct="1">
              <a:lnSpc>
                <a:spcPct val="90000"/>
              </a:lnSpc>
              <a:spcBef>
                <a:spcPct val="0"/>
              </a:spcBef>
              <a:spcAft>
                <a:spcPts val="0"/>
              </a:spcAft>
              <a:buClrTx/>
              <a:buSzTx/>
              <a:buFontTx/>
              <a:buNone/>
              <a:tabLst/>
              <a:defRPr/>
            </a:pPr>
            <a:r>
              <a:rPr kumimoji="0" lang="nb-NO" sz="3733" b="0" i="0" u="none" strike="noStrike" kern="1200" cap="none" spc="0" normalizeH="0" baseline="0" noProof="0" dirty="0" err="1" smtClean="0">
                <a:ln>
                  <a:noFill/>
                </a:ln>
                <a:solidFill>
                  <a:srgbClr val="455587"/>
                </a:solidFill>
                <a:effectLst/>
                <a:uLnTx/>
                <a:uFillTx/>
                <a:latin typeface="Franklin Gothic Book"/>
                <a:ea typeface="+mj-ea"/>
                <a:cs typeface="+mj-cs"/>
              </a:rPr>
              <a:t>Vannforskriften</a:t>
            </a:r>
            <a:r>
              <a:rPr kumimoji="0" lang="nb-NO" sz="3733" b="0" i="0" u="none" strike="noStrike" kern="1200" cap="none" spc="0" normalizeH="0" baseline="0" noProof="0" dirty="0" smtClean="0">
                <a:ln>
                  <a:noFill/>
                </a:ln>
                <a:solidFill>
                  <a:srgbClr val="455587"/>
                </a:solidFill>
                <a:effectLst/>
                <a:uLnTx/>
                <a:uFillTx/>
                <a:latin typeface="Franklin Gothic Book"/>
                <a:ea typeface="+mj-ea"/>
                <a:cs typeface="+mj-cs"/>
              </a:rPr>
              <a:t> og Vassområde </a:t>
            </a:r>
            <a:r>
              <a:rPr kumimoji="0" lang="nb-NO" sz="3733" b="0" i="0" u="none" strike="noStrike" kern="1200" cap="none" spc="0" normalizeH="0" baseline="0" noProof="0" dirty="0">
                <a:ln>
                  <a:noFill/>
                </a:ln>
                <a:solidFill>
                  <a:srgbClr val="455587"/>
                </a:solidFill>
                <a:effectLst/>
                <a:uLnTx/>
                <a:uFillTx/>
                <a:latin typeface="Franklin Gothic Book"/>
                <a:ea typeface="+mj-ea"/>
                <a:cs typeface="+mj-cs"/>
              </a:rPr>
              <a:t>Hallingdal </a:t>
            </a:r>
          </a:p>
          <a:p>
            <a:pPr marL="0" marR="0" lvl="0" indent="0" algn="ctr" defTabSz="914377" rtl="0" eaLnBrk="1" fontAlgn="auto" latinLnBrk="0" hangingPunct="1">
              <a:lnSpc>
                <a:spcPct val="90000"/>
              </a:lnSpc>
              <a:spcBef>
                <a:spcPct val="0"/>
              </a:spcBef>
              <a:spcAft>
                <a:spcPts val="0"/>
              </a:spcAft>
              <a:buClrTx/>
              <a:buSzTx/>
              <a:buFontTx/>
              <a:buNone/>
              <a:tabLst/>
              <a:defRPr/>
            </a:pPr>
            <a:endParaRPr kumimoji="0" lang="nb-NO" sz="3733" b="0" i="0" u="none" strike="noStrike" kern="1200" cap="none" spc="0" normalizeH="0" baseline="0" noProof="0" dirty="0">
              <a:ln>
                <a:noFill/>
              </a:ln>
              <a:solidFill>
                <a:srgbClr val="455587"/>
              </a:solidFill>
              <a:effectLst/>
              <a:uLnTx/>
              <a:uFillTx/>
              <a:latin typeface="Franklin Gothic Book"/>
              <a:ea typeface="+mj-ea"/>
              <a:cs typeface="+mj-cs"/>
            </a:endParaRPr>
          </a:p>
          <a:p>
            <a:pPr marL="0" marR="0" lvl="0" indent="0" algn="ctr" defTabSz="914377" rtl="0" eaLnBrk="1" fontAlgn="auto" latinLnBrk="0" hangingPunct="1">
              <a:lnSpc>
                <a:spcPct val="90000"/>
              </a:lnSpc>
              <a:spcBef>
                <a:spcPct val="0"/>
              </a:spcBef>
              <a:spcAft>
                <a:spcPts val="0"/>
              </a:spcAft>
              <a:buClrTx/>
              <a:buSzTx/>
              <a:buFontTx/>
              <a:buNone/>
              <a:tabLst/>
              <a:defRPr/>
            </a:pPr>
            <a:endParaRPr kumimoji="0" lang="nb-NO" sz="1867" b="0" i="0" u="none" strike="noStrike" kern="1200" cap="none" spc="0" normalizeH="0" baseline="0" noProof="0" dirty="0">
              <a:ln>
                <a:noFill/>
              </a:ln>
              <a:solidFill>
                <a:srgbClr val="455587"/>
              </a:solidFill>
              <a:effectLst/>
              <a:uLnTx/>
              <a:uFillTx/>
              <a:latin typeface="Franklin Gothic Book"/>
              <a:ea typeface="+mj-ea"/>
              <a:cs typeface="+mj-cs"/>
            </a:endParaRPr>
          </a:p>
          <a:p>
            <a:pPr marL="0" marR="0" lvl="0" indent="0" algn="ctr" defTabSz="914377" rtl="0" eaLnBrk="1" fontAlgn="auto" latinLnBrk="0" hangingPunct="1">
              <a:lnSpc>
                <a:spcPct val="90000"/>
              </a:lnSpc>
              <a:spcBef>
                <a:spcPct val="0"/>
              </a:spcBef>
              <a:spcAft>
                <a:spcPts val="0"/>
              </a:spcAft>
              <a:buClrTx/>
              <a:buSzTx/>
              <a:buFontTx/>
              <a:buNone/>
              <a:tabLst/>
              <a:defRPr/>
            </a:pPr>
            <a:endParaRPr kumimoji="0" lang="nb-NO" sz="5333" b="0" i="0" u="none" strike="noStrike" kern="1200" cap="none" spc="0" normalizeH="0" baseline="0" noProof="0" dirty="0">
              <a:ln>
                <a:noFill/>
              </a:ln>
              <a:solidFill>
                <a:srgbClr val="455587"/>
              </a:solidFill>
              <a:effectLst/>
              <a:uLnTx/>
              <a:uFillTx/>
              <a:latin typeface="Franklin Gothic Book"/>
              <a:ea typeface="+mj-ea"/>
              <a:cs typeface="+mj-cs"/>
            </a:endParaRPr>
          </a:p>
        </p:txBody>
      </p:sp>
      <p:pic>
        <p:nvPicPr>
          <p:cNvPr id="5" name="Bilde 4">
            <a:extLst>
              <a:ext uri="{FF2B5EF4-FFF2-40B4-BE49-F238E27FC236}">
                <a16:creationId xmlns:a16="http://schemas.microsoft.com/office/drawing/2014/main" id="{D6C385C0-8A59-419D-AB29-FD69E09FF0EC}"/>
              </a:ext>
            </a:extLst>
          </p:cNvPr>
          <p:cNvPicPr>
            <a:picLocks noChangeAspect="1"/>
          </p:cNvPicPr>
          <p:nvPr/>
        </p:nvPicPr>
        <p:blipFill>
          <a:blip r:embed="rId3"/>
          <a:stretch>
            <a:fillRect/>
          </a:stretch>
        </p:blipFill>
        <p:spPr>
          <a:xfrm>
            <a:off x="8574185" y="4541692"/>
            <a:ext cx="2697729" cy="1798487"/>
          </a:xfrm>
          <a:prstGeom prst="rect">
            <a:avLst/>
          </a:prstGeom>
        </p:spPr>
      </p:pic>
      <p:pic>
        <p:nvPicPr>
          <p:cNvPr id="6" name="Bilde 5">
            <a:extLst>
              <a:ext uri="{FF2B5EF4-FFF2-40B4-BE49-F238E27FC236}">
                <a16:creationId xmlns:a16="http://schemas.microsoft.com/office/drawing/2014/main" id="{ED226003-1904-46BF-8009-E7CFDD7C5276}"/>
              </a:ext>
            </a:extLst>
          </p:cNvPr>
          <p:cNvPicPr>
            <a:picLocks noChangeAspect="1"/>
          </p:cNvPicPr>
          <p:nvPr/>
        </p:nvPicPr>
        <p:blipFill>
          <a:blip r:embed="rId4"/>
          <a:stretch>
            <a:fillRect/>
          </a:stretch>
        </p:blipFill>
        <p:spPr>
          <a:xfrm>
            <a:off x="8590114" y="2399402"/>
            <a:ext cx="2681800" cy="2014620"/>
          </a:xfrm>
          <a:prstGeom prst="rect">
            <a:avLst/>
          </a:prstGeom>
        </p:spPr>
      </p:pic>
      <p:pic>
        <p:nvPicPr>
          <p:cNvPr id="7" name="Bilde 6">
            <a:extLst>
              <a:ext uri="{FF2B5EF4-FFF2-40B4-BE49-F238E27FC236}">
                <a16:creationId xmlns:a16="http://schemas.microsoft.com/office/drawing/2014/main" id="{CAFAAFA3-C8DC-4C07-8D1A-407130626032}"/>
              </a:ext>
            </a:extLst>
          </p:cNvPr>
          <p:cNvPicPr>
            <a:picLocks noChangeAspect="1"/>
          </p:cNvPicPr>
          <p:nvPr/>
        </p:nvPicPr>
        <p:blipFill>
          <a:blip r:embed="rId5"/>
          <a:stretch>
            <a:fillRect/>
          </a:stretch>
        </p:blipFill>
        <p:spPr>
          <a:xfrm>
            <a:off x="8591035" y="484479"/>
            <a:ext cx="2680879" cy="1787253"/>
          </a:xfrm>
          <a:prstGeom prst="rect">
            <a:avLst/>
          </a:prstGeom>
        </p:spPr>
      </p:pic>
      <p:pic>
        <p:nvPicPr>
          <p:cNvPr id="4" name="Bild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2234" y="6400076"/>
            <a:ext cx="2225097" cy="377523"/>
          </a:xfrm>
          <a:prstGeom prst="rect">
            <a:avLst/>
          </a:prstGeom>
        </p:spPr>
      </p:pic>
      <p:pic>
        <p:nvPicPr>
          <p:cNvPr id="8" name="Bilde 7">
            <a:extLst>
              <a:ext uri="{FF2B5EF4-FFF2-40B4-BE49-F238E27FC236}">
                <a16:creationId xmlns:a16="http://schemas.microsoft.com/office/drawing/2014/main" id="{C2A46723-0D85-4085-AB4A-4ACF95FD9178}"/>
              </a:ext>
            </a:extLst>
          </p:cNvPr>
          <p:cNvPicPr>
            <a:picLocks noChangeAspect="1"/>
          </p:cNvPicPr>
          <p:nvPr/>
        </p:nvPicPr>
        <p:blipFill>
          <a:blip r:embed="rId7"/>
          <a:stretch>
            <a:fillRect/>
          </a:stretch>
        </p:blipFill>
        <p:spPr>
          <a:xfrm>
            <a:off x="2519449" y="1943260"/>
            <a:ext cx="4694151" cy="4629315"/>
          </a:xfrm>
          <a:prstGeom prst="rect">
            <a:avLst/>
          </a:prstGeom>
        </p:spPr>
      </p:pic>
    </p:spTree>
    <p:extLst>
      <p:ext uri="{BB962C8B-B14F-4D97-AF65-F5344CB8AC3E}">
        <p14:creationId xmlns:p14="http://schemas.microsoft.com/office/powerpoint/2010/main" val="320219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Helhetlig kartlegging og vurdering </a:t>
            </a:r>
            <a:endParaRPr lang="nb-NO">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3" name="Plassholder for innhold 2"/>
          <p:cNvSpPr>
            <a:spLocks noGrp="1"/>
          </p:cNvSpPr>
          <p:nvPr>
            <p:ph idx="1"/>
          </p:nvPr>
        </p:nvSpPr>
        <p:spPr/>
        <p:txBody>
          <a:bodyPr/>
          <a:lstStyle/>
          <a:p>
            <a:r>
              <a:rPr lang="nb-NO"/>
              <a:t>MÅ sjekke med kommunen hva naboene har av anlegg!</a:t>
            </a:r>
          </a:p>
          <a:p>
            <a:r>
              <a:rPr lang="nb-NO"/>
              <a:t>Når? Forurensningsforskriften </a:t>
            </a:r>
            <a:r>
              <a:rPr lang="nb-NO">
                <a:hlinkClick r:id="rId2"/>
              </a:rPr>
              <a:t>11-3 k)</a:t>
            </a:r>
            <a:r>
              <a:rPr lang="nb-NO"/>
              <a:t> </a:t>
            </a:r>
            <a:endParaRPr lang="nb-NO">
              <a:effectLst>
                <a:glow rad="38100">
                  <a:prstClr val="black">
                    <a:lumMod val="50000"/>
                    <a:lumOff val="50000"/>
                    <a:alpha val="20000"/>
                  </a:prstClr>
                </a:glow>
                <a:outerShdw blurRad="44450" dist="12700" dir="13860000" algn="tl" rotWithShape="0">
                  <a:srgbClr val="000000">
                    <a:alpha val="20000"/>
                  </a:srgbClr>
                </a:outerShdw>
              </a:effectLst>
            </a:endParaRPr>
          </a:p>
          <a:p>
            <a:r>
              <a:rPr lang="nb-NO"/>
              <a:t>Løyve etter gammelt regelverk skal oppdateres</a:t>
            </a:r>
            <a:endParaRPr lang="nb-NO">
              <a:effectLst>
                <a:glow rad="38100">
                  <a:prstClr val="black">
                    <a:lumMod val="50000"/>
                    <a:lumOff val="50000"/>
                    <a:alpha val="20000"/>
                  </a:prstClr>
                </a:glow>
                <a:outerShdw blurRad="44450" dist="12700" dir="13860000" algn="tl" rotWithShape="0">
                  <a:srgbClr val="000000">
                    <a:alpha val="20000"/>
                  </a:srgbClr>
                </a:outerShdw>
              </a:effectLst>
            </a:endParaRPr>
          </a:p>
          <a:p>
            <a:r>
              <a:rPr lang="nb-NO"/>
              <a:t>Se «Til deg som skal planlegge, kartlegge og vurdere…)</a:t>
            </a:r>
            <a:endParaRPr lang="nb-NO">
              <a:effectLst>
                <a:glow rad="38100">
                  <a:prstClr val="black">
                    <a:lumMod val="50000"/>
                    <a:lumOff val="50000"/>
                    <a:alpha val="20000"/>
                  </a:prstClr>
                </a:glow>
                <a:outerShdw blurRad="44450" dist="12700" dir="13860000" algn="tl" rotWithShape="0">
                  <a:srgbClr val="000000">
                    <a:alpha val="20000"/>
                  </a:srgbClr>
                </a:outerShdw>
              </a:effectLst>
            </a:endParaRPr>
          </a:p>
          <a:p>
            <a:r>
              <a:rPr lang="nb-NO"/>
              <a:t>Resipientvurdering</a:t>
            </a:r>
            <a:endParaRPr lang="nb-NO">
              <a:effectLst>
                <a:glow rad="38100">
                  <a:prstClr val="black">
                    <a:lumMod val="50000"/>
                    <a:lumOff val="50000"/>
                    <a:alpha val="20000"/>
                  </a:prstClr>
                </a:glow>
                <a:outerShdw blurRad="44450" dist="12700" dir="13860000" algn="tl" rotWithShape="0">
                  <a:srgbClr val="000000">
                    <a:alpha val="20000"/>
                  </a:srgbClr>
                </a:outerShdw>
              </a:effectLst>
            </a:endParaRPr>
          </a:p>
          <a:p>
            <a:pPr lvl="1"/>
            <a:r>
              <a:rPr lang="nb-NO">
                <a:hlinkClick r:id="rId3"/>
              </a:rPr>
              <a:t>Vann-nett</a:t>
            </a:r>
            <a:endParaRPr lang="nb-NO">
              <a:effectLst>
                <a:glow rad="38100">
                  <a:prstClr val="black">
                    <a:lumMod val="50000"/>
                    <a:lumOff val="50000"/>
                    <a:alpha val="20000"/>
                  </a:prstClr>
                </a:glow>
                <a:outerShdw blurRad="44450" dist="12700" dir="13860000" algn="tl" rotWithShape="0">
                  <a:srgbClr val="000000">
                    <a:alpha val="20000"/>
                  </a:srgbClr>
                </a:outerShdw>
              </a:effectLst>
            </a:endParaRPr>
          </a:p>
          <a:p>
            <a:pPr lvl="1"/>
            <a:r>
              <a:rPr lang="nb-NO">
                <a:hlinkClick r:id="rId4"/>
              </a:rPr>
              <a:t>Vannmiljo.no</a:t>
            </a:r>
            <a:endParaRPr lang="nb-NO">
              <a:effectLst>
                <a:glow rad="38100">
                  <a:prstClr val="black">
                    <a:lumMod val="50000"/>
                    <a:lumOff val="50000"/>
                    <a:alpha val="20000"/>
                  </a:prstClr>
                </a:glow>
                <a:outerShdw blurRad="44450" dist="12700" dir="13860000" algn="tl" rotWithShape="0">
                  <a:srgbClr val="000000">
                    <a:alpha val="20000"/>
                  </a:srgbClr>
                </a:outerShdw>
              </a:effectLst>
            </a:endParaRPr>
          </a:p>
          <a:p>
            <a:pPr lvl="1"/>
            <a:endParaRPr lang="nb-NO"/>
          </a:p>
          <a:p>
            <a:endParaRPr lang="nb-NO"/>
          </a:p>
        </p:txBody>
      </p:sp>
      <p:sp>
        <p:nvSpPr>
          <p:cNvPr id="5" name="TekstSylinder 4">
            <a:extLst>
              <a:ext uri="{FF2B5EF4-FFF2-40B4-BE49-F238E27FC236}">
                <a16:creationId xmlns:a16="http://schemas.microsoft.com/office/drawing/2014/main" id="{99F528D8-D5A6-4CCD-8325-9F57BD71699B}"/>
              </a:ext>
            </a:extLst>
          </p:cNvPr>
          <p:cNvSpPr txBox="1"/>
          <p:nvPr/>
        </p:nvSpPr>
        <p:spPr>
          <a:xfrm>
            <a:off x="9910733" y="9039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2. Innhold i søknad</a:t>
            </a:r>
          </a:p>
        </p:txBody>
      </p:sp>
    </p:spTree>
    <p:extLst>
      <p:ext uri="{BB962C8B-B14F-4D97-AF65-F5344CB8AC3E}">
        <p14:creationId xmlns:p14="http://schemas.microsoft.com/office/powerpoint/2010/main" val="3503644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Vurdering av anlegg</a:t>
            </a:r>
          </a:p>
        </p:txBody>
      </p:sp>
      <p:sp>
        <p:nvSpPr>
          <p:cNvPr id="3" name="Plassholder for innhold 2"/>
          <p:cNvSpPr>
            <a:spLocks noGrp="1"/>
          </p:cNvSpPr>
          <p:nvPr>
            <p:ph idx="1"/>
          </p:nvPr>
        </p:nvSpPr>
        <p:spPr/>
        <p:txBody>
          <a:bodyPr/>
          <a:lstStyle/>
          <a:p>
            <a:r>
              <a:rPr lang="nb-NO"/>
              <a:t>Må vurdere om det er mulig å koble til kommunalt eller felles anlegg først</a:t>
            </a:r>
          </a:p>
          <a:p>
            <a:pPr lvl="1"/>
            <a:r>
              <a:rPr lang="nb-NO"/>
              <a:t>Uforholdsmessig dyrt? (3*normalkostnad)</a:t>
            </a:r>
          </a:p>
        </p:txBody>
      </p:sp>
      <p:sp>
        <p:nvSpPr>
          <p:cNvPr id="5" name="TekstSylinder 4">
            <a:extLst>
              <a:ext uri="{FF2B5EF4-FFF2-40B4-BE49-F238E27FC236}">
                <a16:creationId xmlns:a16="http://schemas.microsoft.com/office/drawing/2014/main" id="{0D027C09-ABC8-46BB-B30C-1C587D0CD423}"/>
              </a:ext>
            </a:extLst>
          </p:cNvPr>
          <p:cNvSpPr txBox="1"/>
          <p:nvPr/>
        </p:nvSpPr>
        <p:spPr>
          <a:xfrm>
            <a:off x="9910733" y="9039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2. Innhold i søknad</a:t>
            </a:r>
          </a:p>
        </p:txBody>
      </p:sp>
    </p:spTree>
    <p:extLst>
      <p:ext uri="{BB962C8B-B14F-4D97-AF65-F5344CB8AC3E}">
        <p14:creationId xmlns:p14="http://schemas.microsoft.com/office/powerpoint/2010/main" val="1396905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039137" y="609600"/>
            <a:ext cx="6132446" cy="900044"/>
          </a:xfrm>
        </p:spPr>
        <p:txBody>
          <a:bodyPr>
            <a:normAutofit/>
          </a:bodyPr>
          <a:lstStyle/>
          <a:p>
            <a:r>
              <a:rPr lang="nb-NO" sz="2700"/>
              <a:t>Dimensjoneringsgrunnlaget </a:t>
            </a:r>
            <a:endParaRPr lang="nb-NO" sz="2700">
              <a:effectLst>
                <a:glow rad="38100">
                  <a:prstClr val="black">
                    <a:lumMod val="65000"/>
                    <a:lumOff val="35000"/>
                    <a:alpha val="40000"/>
                  </a:prstClr>
                </a:glow>
                <a:outerShdw blurRad="28575" dist="38100" dir="14040000" algn="tl" rotWithShape="0">
                  <a:srgbClr val="000000">
                    <a:alpha val="25000"/>
                  </a:srgbClr>
                </a:outerShdw>
              </a:effectLst>
            </a:endParaRPr>
          </a:p>
        </p:txBody>
      </p:sp>
      <p:pic>
        <p:nvPicPr>
          <p:cNvPr id="4" name="Bilde 5" descr="Et bilde som inneholder tekst, stoff&#10;&#10;Automatisk generert beskrivelse">
            <a:extLst>
              <a:ext uri="{FF2B5EF4-FFF2-40B4-BE49-F238E27FC236}">
                <a16:creationId xmlns:a16="http://schemas.microsoft.com/office/drawing/2014/main" id="{C3885282-DA4F-4154-9CB3-EAB09A09C4B3}"/>
              </a:ext>
            </a:extLst>
          </p:cNvPr>
          <p:cNvPicPr>
            <a:picLocks noChangeAspect="1"/>
          </p:cNvPicPr>
          <p:nvPr/>
        </p:nvPicPr>
        <p:blipFill>
          <a:blip r:embed="rId3"/>
          <a:stretch>
            <a:fillRect/>
          </a:stretch>
        </p:blipFill>
        <p:spPr>
          <a:xfrm>
            <a:off x="440827" y="1715329"/>
            <a:ext cx="3416888" cy="2588292"/>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Plassholder for innhold 2"/>
          <p:cNvSpPr>
            <a:spLocks noGrp="1"/>
          </p:cNvSpPr>
          <p:nvPr>
            <p:ph idx="1"/>
          </p:nvPr>
        </p:nvSpPr>
        <p:spPr>
          <a:xfrm>
            <a:off x="4067313" y="1717260"/>
            <a:ext cx="7983329" cy="4588566"/>
          </a:xfrm>
        </p:spPr>
        <p:txBody>
          <a:bodyPr vert="horz" lIns="91440" tIns="45720" rIns="91440" bIns="45720" rtlCol="0" anchor="t">
            <a:normAutofit/>
          </a:bodyPr>
          <a:lstStyle/>
          <a:p>
            <a:pPr>
              <a:lnSpc>
                <a:spcPct val="90000"/>
              </a:lnSpc>
            </a:pPr>
            <a:r>
              <a:rPr lang="nb-NO" sz="1400">
                <a:ea typeface="+mn-lt"/>
                <a:cs typeface="+mn-lt"/>
              </a:rPr>
              <a:t>Avløpsanlegg dimensjoneres i takt med tilført mengde, med andre ord største forventede belastning. </a:t>
            </a:r>
          </a:p>
          <a:p>
            <a:pPr>
              <a:lnSpc>
                <a:spcPct val="90000"/>
              </a:lnSpc>
            </a:pPr>
            <a:r>
              <a:rPr lang="nb-NO" sz="1400">
                <a:ea typeface="+mn-lt"/>
                <a:cs typeface="+mn-lt"/>
              </a:rPr>
              <a:t>Det er derfor antall mennesker som potensielt kan bo/bruke bygningen som avgjør utgangspunktet for dimensjoneringen, men minimum fem personer for en bolig</a:t>
            </a:r>
            <a:endParaRPr lang="nb-NO" sz="1400">
              <a:cs typeface="Calibri" panose="020F0502020204030204"/>
            </a:endParaRPr>
          </a:p>
          <a:p>
            <a:pPr>
              <a:lnSpc>
                <a:spcPct val="90000"/>
              </a:lnSpc>
            </a:pPr>
            <a:endParaRPr lang="nb-NO" sz="1400">
              <a:cs typeface="Calibri" panose="020F0502020204030204"/>
            </a:endParaRPr>
          </a:p>
          <a:p>
            <a:pPr>
              <a:lnSpc>
                <a:spcPct val="90000"/>
              </a:lnSpc>
            </a:pPr>
            <a:r>
              <a:rPr lang="nb-NO" sz="1400"/>
              <a:t>Normal vurdering:</a:t>
            </a:r>
            <a:endParaRPr lang="nb-NO" sz="1400">
              <a:cs typeface="Calibri"/>
            </a:endParaRPr>
          </a:p>
          <a:p>
            <a:pPr lvl="1">
              <a:lnSpc>
                <a:spcPct val="90000"/>
              </a:lnSpc>
            </a:pPr>
            <a:r>
              <a:rPr lang="nb-NO" sz="1400"/>
              <a:t>5 </a:t>
            </a:r>
            <a:r>
              <a:rPr lang="nb-NO" sz="1400" err="1"/>
              <a:t>pe</a:t>
            </a:r>
            <a:r>
              <a:rPr lang="nb-NO" sz="1400"/>
              <a:t> pr enhet, 200l/</a:t>
            </a:r>
            <a:r>
              <a:rPr lang="nb-NO" sz="1400" err="1"/>
              <a:t>pe</a:t>
            </a:r>
            <a:endParaRPr lang="nb-NO" sz="1400" err="1">
              <a:cs typeface="Calibri"/>
            </a:endParaRPr>
          </a:p>
          <a:p>
            <a:pPr lvl="1">
              <a:lnSpc>
                <a:spcPct val="90000"/>
              </a:lnSpc>
            </a:pPr>
            <a:r>
              <a:rPr lang="nb-NO" sz="1400"/>
              <a:t>Hvis man vil avvike må det begrunnes</a:t>
            </a:r>
            <a:endParaRPr lang="nb-NO" sz="1400">
              <a:cs typeface="Calibri"/>
            </a:endParaRPr>
          </a:p>
          <a:p>
            <a:pPr>
              <a:lnSpc>
                <a:spcPct val="90000"/>
              </a:lnSpc>
            </a:pPr>
            <a:endParaRPr lang="nb-NO" sz="1400"/>
          </a:p>
          <a:p>
            <a:pPr>
              <a:lnSpc>
                <a:spcPct val="90000"/>
              </a:lnSpc>
            </a:pPr>
            <a:r>
              <a:rPr lang="nb-NO" sz="1400"/>
              <a:t>Store hytter må telle senger. Ref. Norsk Vann rapport 256</a:t>
            </a:r>
            <a:endParaRPr lang="nb-NO" sz="1400">
              <a:cs typeface="Calibri"/>
            </a:endParaRPr>
          </a:p>
          <a:p>
            <a:pPr>
              <a:lnSpc>
                <a:spcPct val="90000"/>
              </a:lnSpc>
            </a:pPr>
            <a:endParaRPr lang="nb-NO" sz="1400"/>
          </a:p>
          <a:p>
            <a:pPr>
              <a:lnSpc>
                <a:spcPct val="90000"/>
              </a:lnSpc>
            </a:pPr>
            <a:endParaRPr lang="nb-NO" sz="1400"/>
          </a:p>
          <a:p>
            <a:pPr>
              <a:lnSpc>
                <a:spcPct val="90000"/>
              </a:lnSpc>
            </a:pPr>
            <a:endParaRPr lang="nb-NO" sz="1400"/>
          </a:p>
        </p:txBody>
      </p:sp>
      <p:sp>
        <p:nvSpPr>
          <p:cNvPr id="5" name="TekstSylinder 4">
            <a:extLst>
              <a:ext uri="{FF2B5EF4-FFF2-40B4-BE49-F238E27FC236}">
                <a16:creationId xmlns:a16="http://schemas.microsoft.com/office/drawing/2014/main" id="{245226DC-1C1B-4BFB-A3C9-93DE5711B858}"/>
              </a:ext>
            </a:extLst>
          </p:cNvPr>
          <p:cNvSpPr txBox="1"/>
          <p:nvPr/>
        </p:nvSpPr>
        <p:spPr>
          <a:xfrm>
            <a:off x="9910733" y="9039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nb-NO"/>
              <a:t>2. Innhold i søknad</a:t>
            </a:r>
          </a:p>
        </p:txBody>
      </p:sp>
      <p:sp>
        <p:nvSpPr>
          <p:cNvPr id="7" name="TekstSylinder 6">
            <a:extLst>
              <a:ext uri="{FF2B5EF4-FFF2-40B4-BE49-F238E27FC236}">
                <a16:creationId xmlns:a16="http://schemas.microsoft.com/office/drawing/2014/main" id="{BC2CA6E9-CB05-451C-80B4-C6A7A6935CA6}"/>
              </a:ext>
            </a:extLst>
          </p:cNvPr>
          <p:cNvSpPr txBox="1"/>
          <p:nvPr/>
        </p:nvSpPr>
        <p:spPr>
          <a:xfrm>
            <a:off x="406400" y="4359275"/>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900">
                <a:solidFill>
                  <a:schemeClr val="bg1">
                    <a:lumMod val="50000"/>
                    <a:lumOff val="50000"/>
                  </a:schemeClr>
                </a:solidFill>
              </a:rPr>
              <a:t>Figur: Norsk Vann</a:t>
            </a:r>
          </a:p>
        </p:txBody>
      </p:sp>
    </p:spTree>
    <p:extLst>
      <p:ext uri="{BB962C8B-B14F-4D97-AF65-F5344CB8AC3E}">
        <p14:creationId xmlns:p14="http://schemas.microsoft.com/office/powerpoint/2010/main" val="951780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8102F-2484-4DBF-883B-EEB9BF3BA858}"/>
              </a:ext>
            </a:extLst>
          </p:cNvPr>
          <p:cNvSpPr>
            <a:spLocks noGrp="1"/>
          </p:cNvSpPr>
          <p:nvPr>
            <p:ph type="title"/>
          </p:nvPr>
        </p:nvSpPr>
        <p:spPr/>
        <p:txBody>
          <a:bodyPr/>
          <a:lstStyle/>
          <a:p>
            <a:r>
              <a:rPr lang="nb-NO">
                <a:cs typeface="Calibri Light"/>
              </a:rPr>
              <a:t>Spørsmål om </a:t>
            </a:r>
            <a:r>
              <a:rPr lang="nb-NO" err="1">
                <a:cs typeface="Calibri Light"/>
              </a:rPr>
              <a:t>Pe</a:t>
            </a:r>
            <a:r>
              <a:rPr lang="nb-NO">
                <a:cs typeface="Calibri Light"/>
              </a:rPr>
              <a:t>-beregning</a:t>
            </a:r>
            <a:endParaRPr lang="nb-NO"/>
          </a:p>
        </p:txBody>
      </p:sp>
      <p:sp>
        <p:nvSpPr>
          <p:cNvPr id="3" name="Plassholder for innhold 2">
            <a:extLst>
              <a:ext uri="{FF2B5EF4-FFF2-40B4-BE49-F238E27FC236}">
                <a16:creationId xmlns:a16="http://schemas.microsoft.com/office/drawing/2014/main" id="{34CD566E-7E71-49FA-99C4-1B487DA194B7}"/>
              </a:ext>
            </a:extLst>
          </p:cNvPr>
          <p:cNvSpPr>
            <a:spLocks noGrp="1"/>
          </p:cNvSpPr>
          <p:nvPr>
            <p:ph idx="1"/>
          </p:nvPr>
        </p:nvSpPr>
        <p:spPr/>
        <p:txBody>
          <a:bodyPr vert="horz" lIns="91440" tIns="45720" rIns="91440" bIns="45720" rtlCol="0" anchor="t">
            <a:normAutofit/>
          </a:bodyPr>
          <a:lstStyle/>
          <a:p>
            <a:r>
              <a:rPr lang="nb-NO">
                <a:cs typeface="Calibri"/>
              </a:rPr>
              <a:t>Dimensjonering kap.13 (store anlegg):</a:t>
            </a:r>
          </a:p>
          <a:p>
            <a:pPr lvl="1"/>
            <a:r>
              <a:rPr lang="nb-NO">
                <a:cs typeface="Calibri"/>
              </a:rPr>
              <a:t>Avløpsanlegg dimensjoneres i takt med tilført mengde, med andre ord største forventede belastning.</a:t>
            </a: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r>
              <a:rPr lang="nb-NO">
                <a:cs typeface="Calibri"/>
              </a:rPr>
              <a:t>Ref. Norsk vann rapport nr256, skal det på større anlegg legges til grunn gjennomsnittlig antall sengeplasser i hver enhet for hytter og leiligheter, dog ikke mindre enn 5 </a:t>
            </a:r>
            <a:r>
              <a:rPr lang="nb-NO" err="1">
                <a:cs typeface="Calibri"/>
              </a:rPr>
              <a:t>Pe</a:t>
            </a:r>
            <a:r>
              <a:rPr lang="nb-NO">
                <a:cs typeface="Calibri"/>
              </a:rPr>
              <a:t> pr. Enhet.</a:t>
            </a: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r>
              <a:rPr lang="nb-NO">
                <a:ea typeface="+mn-lt"/>
                <a:cs typeface="+mn-lt"/>
              </a:rPr>
              <a:t>Om man ikke har målinger som tilsier noe annet, anbefales det at den spesifikke spillvannsmengde ikke settes lavere enn:</a:t>
            </a:r>
            <a:r>
              <a:rPr lang="nb-NO" b="1">
                <a:ea typeface="+mn-lt"/>
                <a:cs typeface="+mn-lt"/>
              </a:rPr>
              <a:t>150 l/</a:t>
            </a:r>
            <a:r>
              <a:rPr lang="nb-NO" b="1" err="1">
                <a:ea typeface="+mn-lt"/>
                <a:cs typeface="+mn-lt"/>
              </a:rPr>
              <a:t>p·d</a:t>
            </a:r>
            <a:endParaRPr lang="nb-NO" b="1">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endParaRPr lang="nb-NO">
              <a:cs typeface="Calibri"/>
            </a:endParaRPr>
          </a:p>
        </p:txBody>
      </p:sp>
      <p:sp>
        <p:nvSpPr>
          <p:cNvPr id="5" name="TekstSylinder 4">
            <a:extLst>
              <a:ext uri="{FF2B5EF4-FFF2-40B4-BE49-F238E27FC236}">
                <a16:creationId xmlns:a16="http://schemas.microsoft.com/office/drawing/2014/main" id="{86AAA40F-92A1-4087-9ED3-EF596EE4816C}"/>
              </a:ext>
            </a:extLst>
          </p:cNvPr>
          <p:cNvSpPr txBox="1"/>
          <p:nvPr/>
        </p:nvSpPr>
        <p:spPr>
          <a:xfrm>
            <a:off x="9910733" y="9039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2. Innhold i søknad</a:t>
            </a:r>
          </a:p>
        </p:txBody>
      </p:sp>
    </p:spTree>
    <p:extLst>
      <p:ext uri="{BB962C8B-B14F-4D97-AF65-F5344CB8AC3E}">
        <p14:creationId xmlns:p14="http://schemas.microsoft.com/office/powerpoint/2010/main" val="1666337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8C6AEEB-FA81-4A73-886E-D6B53B132570}"/>
              </a:ext>
            </a:extLst>
          </p:cNvPr>
          <p:cNvSpPr>
            <a:spLocks noGrp="1"/>
          </p:cNvSpPr>
          <p:nvPr>
            <p:ph type="title"/>
          </p:nvPr>
        </p:nvSpPr>
        <p:spPr/>
        <p:txBody>
          <a:bodyPr/>
          <a:lstStyle/>
          <a:p>
            <a:r>
              <a:rPr lang="nb-NO" sz="3200" b="1">
                <a:cs typeface="Calibri Light"/>
              </a:rPr>
              <a:t>Beskrivelse av anlegget/renseløsningen det søkes om</a:t>
            </a:r>
            <a:endParaRPr lang="nb-NO" b="1"/>
          </a:p>
        </p:txBody>
      </p:sp>
      <p:sp>
        <p:nvSpPr>
          <p:cNvPr id="3" name="Plassholder for innhold 2">
            <a:extLst>
              <a:ext uri="{FF2B5EF4-FFF2-40B4-BE49-F238E27FC236}">
                <a16:creationId xmlns:a16="http://schemas.microsoft.com/office/drawing/2014/main" id="{A142BF7F-F43D-4915-8A50-DC26E56B1ACD}"/>
              </a:ext>
            </a:extLst>
          </p:cNvPr>
          <p:cNvSpPr>
            <a:spLocks noGrp="1"/>
          </p:cNvSpPr>
          <p:nvPr>
            <p:ph idx="1"/>
          </p:nvPr>
        </p:nvSpPr>
        <p:spPr/>
        <p:txBody>
          <a:bodyPr vert="horz" lIns="91440" tIns="45720" rIns="91440" bIns="45720" rtlCol="0" anchor="t">
            <a:normAutofit/>
          </a:bodyPr>
          <a:lstStyle/>
          <a:p>
            <a:r>
              <a:rPr lang="nb-NO">
                <a:cs typeface="Calibri"/>
              </a:rPr>
              <a:t>Detaljert beskrivelse av oppbygning og funksjon av anlegget</a:t>
            </a:r>
          </a:p>
          <a:p>
            <a:pPr lvl="1"/>
            <a:r>
              <a:rPr lang="nb-NO">
                <a:ea typeface="+mn-lt"/>
                <a:cs typeface="+mn-lt"/>
              </a:rPr>
              <a:t>Er hele anlegget fra yttervegg på bolig/fritidsbolig, til utslippspunkt/utstrømningsområdet prosjektert i søknaden?</a:t>
            </a:r>
            <a:endParaRPr lang="nb-NO">
              <a:cs typeface="Calibri"/>
            </a:endParaRPr>
          </a:p>
          <a:p>
            <a:endParaRPr lang="nb-NO">
              <a:cs typeface="Calibri"/>
            </a:endParaRPr>
          </a:p>
          <a:p>
            <a:endParaRPr lang="nb-NO">
              <a:cs typeface="Calibri"/>
            </a:endParaRPr>
          </a:p>
          <a:p>
            <a:pPr lvl="1"/>
            <a:endPar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Calibri"/>
            </a:endParaRPr>
          </a:p>
          <a:p>
            <a:endParaRPr lang="nb-NO">
              <a:cs typeface="Calibri"/>
            </a:endParaRPr>
          </a:p>
          <a:p>
            <a:endParaRPr lang="nb-NO">
              <a:cs typeface="Calibri"/>
            </a:endParaRPr>
          </a:p>
          <a:p>
            <a:endParaRPr lang="nb-NO">
              <a:cs typeface="Calibri"/>
            </a:endParaRPr>
          </a:p>
          <a:p>
            <a:endParaRPr lang="nb-NO">
              <a:cs typeface="Calibri"/>
            </a:endParaRPr>
          </a:p>
        </p:txBody>
      </p:sp>
      <p:sp>
        <p:nvSpPr>
          <p:cNvPr id="5" name="TekstSylinder 4">
            <a:extLst>
              <a:ext uri="{FF2B5EF4-FFF2-40B4-BE49-F238E27FC236}">
                <a16:creationId xmlns:a16="http://schemas.microsoft.com/office/drawing/2014/main" id="{EBB863BB-3CE9-45E5-9DEE-AA0EA51A2DE9}"/>
              </a:ext>
            </a:extLst>
          </p:cNvPr>
          <p:cNvSpPr txBox="1"/>
          <p:nvPr/>
        </p:nvSpPr>
        <p:spPr>
          <a:xfrm>
            <a:off x="9910733" y="9039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2. Innhold i søknad</a:t>
            </a:r>
          </a:p>
        </p:txBody>
      </p:sp>
    </p:spTree>
    <p:extLst>
      <p:ext uri="{BB962C8B-B14F-4D97-AF65-F5344CB8AC3E}">
        <p14:creationId xmlns:p14="http://schemas.microsoft.com/office/powerpoint/2010/main" val="391207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0D1F0D-AD65-49FB-AC50-1A6FC81C159C}"/>
              </a:ext>
            </a:extLst>
          </p:cNvPr>
          <p:cNvSpPr>
            <a:spLocks noGrp="1"/>
          </p:cNvSpPr>
          <p:nvPr>
            <p:ph type="title"/>
          </p:nvPr>
        </p:nvSpPr>
        <p:spPr>
          <a:xfrm>
            <a:off x="4654295" y="415447"/>
            <a:ext cx="6393115" cy="1828800"/>
          </a:xfrm>
        </p:spPr>
        <p:txBody>
          <a:bodyPr>
            <a:normAutofit/>
          </a:bodyPr>
          <a:lstStyle/>
          <a:p>
            <a:r>
              <a:rPr lang="nb-NO">
                <a:cs typeface="Calibri Light"/>
              </a:rPr>
              <a:t>Slamtømming</a:t>
            </a:r>
            <a:endParaRPr lang="nb-NO">
              <a:effectLst>
                <a:glow rad="38100">
                  <a:prstClr val="black">
                    <a:lumMod val="65000"/>
                    <a:lumOff val="35000"/>
                    <a:alpha val="40000"/>
                  </a:prstClr>
                </a:glow>
                <a:outerShdw blurRad="28575" dist="38100" dir="14040000" algn="tl" rotWithShape="0">
                  <a:srgbClr val="000000">
                    <a:alpha val="25000"/>
                  </a:srgbClr>
                </a:outerShdw>
              </a:effectLst>
              <a:cs typeface="Calibri Light"/>
            </a:endParaRPr>
          </a:p>
        </p:txBody>
      </p:sp>
      <p:pic>
        <p:nvPicPr>
          <p:cNvPr id="5" name="Bilde 6">
            <a:extLst>
              <a:ext uri="{FF2B5EF4-FFF2-40B4-BE49-F238E27FC236}">
                <a16:creationId xmlns:a16="http://schemas.microsoft.com/office/drawing/2014/main" id="{BA20D7CC-C51B-4540-A0C1-AAD212FF908F}"/>
              </a:ext>
            </a:extLst>
          </p:cNvPr>
          <p:cNvPicPr>
            <a:picLocks noChangeAspect="1"/>
          </p:cNvPicPr>
          <p:nvPr/>
        </p:nvPicPr>
        <p:blipFill>
          <a:blip r:embed="rId3"/>
          <a:stretch>
            <a:fillRect/>
          </a:stretch>
        </p:blipFill>
        <p:spPr>
          <a:xfrm>
            <a:off x="1048514" y="717215"/>
            <a:ext cx="2991801" cy="2400920"/>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4" name="Bilde 4">
            <a:extLst>
              <a:ext uri="{FF2B5EF4-FFF2-40B4-BE49-F238E27FC236}">
                <a16:creationId xmlns:a16="http://schemas.microsoft.com/office/drawing/2014/main" id="{28ACDCCE-27A9-4AC0-80D7-ED3F4EF0E546}"/>
              </a:ext>
            </a:extLst>
          </p:cNvPr>
          <p:cNvPicPr>
            <a:picLocks noChangeAspect="1"/>
          </p:cNvPicPr>
          <p:nvPr/>
        </p:nvPicPr>
        <p:blipFill>
          <a:blip r:embed="rId4"/>
          <a:stretch>
            <a:fillRect/>
          </a:stretch>
        </p:blipFill>
        <p:spPr>
          <a:xfrm>
            <a:off x="1045508" y="3915031"/>
            <a:ext cx="2991801" cy="1720285"/>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Plassholder for innhold 2">
            <a:extLst>
              <a:ext uri="{FF2B5EF4-FFF2-40B4-BE49-F238E27FC236}">
                <a16:creationId xmlns:a16="http://schemas.microsoft.com/office/drawing/2014/main" id="{53A4C83D-F36D-4A48-BCF3-F7B748F732BE}"/>
              </a:ext>
            </a:extLst>
          </p:cNvPr>
          <p:cNvSpPr>
            <a:spLocks noGrp="1"/>
          </p:cNvSpPr>
          <p:nvPr>
            <p:ph idx="1"/>
          </p:nvPr>
        </p:nvSpPr>
        <p:spPr>
          <a:xfrm>
            <a:off x="4654295" y="2244247"/>
            <a:ext cx="6393116" cy="3978727"/>
          </a:xfrm>
        </p:spPr>
        <p:txBody>
          <a:bodyPr vert="horz" lIns="91440" tIns="45720" rIns="91440" bIns="45720" rtlCol="0">
            <a:normAutofit/>
          </a:bodyPr>
          <a:lstStyle/>
          <a:p>
            <a:pPr>
              <a:lnSpc>
                <a:spcPct val="90000"/>
              </a:lnSpc>
            </a:pPr>
            <a:r>
              <a:rPr lang="nb-NO">
                <a:cs typeface="Calibri"/>
              </a:rPr>
              <a:t>Informasjon som fremkommer av utslippssøknaden:</a:t>
            </a:r>
          </a:p>
          <a:p>
            <a:pPr lvl="1">
              <a:lnSpc>
                <a:spcPct val="90000"/>
              </a:lnSpc>
            </a:pPr>
            <a:r>
              <a:rPr lang="nb-NO">
                <a:cs typeface="Calibri"/>
              </a:rPr>
              <a:t>Avstand fra </a:t>
            </a:r>
            <a:r>
              <a:rPr lang="nb-NO" err="1">
                <a:cs typeface="Calibri"/>
              </a:rPr>
              <a:t>stoppeplass</a:t>
            </a:r>
            <a:r>
              <a:rPr lang="nb-NO">
                <a:cs typeface="Calibri"/>
              </a:rPr>
              <a:t> til tømmepunkt skal oppgis</a:t>
            </a: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lnSpc>
                <a:spcPct val="90000"/>
              </a:lnSpc>
            </a:pPr>
            <a:r>
              <a:rPr lang="nb-NO">
                <a:cs typeface="Calibri"/>
              </a:rPr>
              <a:t>Høydeforskjell fra bunn tømmepunkt til </a:t>
            </a:r>
            <a:r>
              <a:rPr lang="nb-NO" err="1">
                <a:cs typeface="Calibri"/>
              </a:rPr>
              <a:t>stoppeplass</a:t>
            </a:r>
            <a:r>
              <a:rPr lang="nb-NO">
                <a:cs typeface="Calibri"/>
              </a:rPr>
              <a:t> skal oppgis</a:t>
            </a: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lnSpc>
                <a:spcPct val="90000"/>
              </a:lnSpc>
            </a:pPr>
            <a:r>
              <a:rPr lang="nb-NO">
                <a:cs typeface="Calibri"/>
              </a:rPr>
              <a:t>Slamlagringskapasitet og tømmebehov skal beskrives</a:t>
            </a: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lnSpc>
                <a:spcPct val="90000"/>
              </a:lnSpc>
            </a:pPr>
            <a:r>
              <a:rPr lang="nb-NO">
                <a:cs typeface="Calibri"/>
              </a:rPr>
              <a:t>Tømmeinstruks skal vedlegges søknad, eller det skal vises til lenke</a:t>
            </a: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lnSpc>
                <a:spcPct val="90000"/>
              </a:lnSpc>
            </a:pPr>
            <a:endParaRPr lang="nb-NO">
              <a:ea typeface="+mn-lt"/>
              <a:cs typeface="+mn-lt"/>
            </a:endParaRPr>
          </a:p>
          <a:p>
            <a:pPr lvl="1">
              <a:lnSpc>
                <a:spcPct val="90000"/>
              </a:lnSpc>
            </a:pPr>
            <a:endParaRPr lang="nb-NO">
              <a:ea typeface="+mn-lt"/>
              <a:cs typeface="+mn-lt"/>
            </a:endParaRPr>
          </a:p>
          <a:p>
            <a:pPr lvl="1">
              <a:lnSpc>
                <a:spcPct val="90000"/>
              </a:lnSpc>
              <a:buFont typeface="Wingdings" panose="020B0604020202020204" pitchFamily="34" charset="0"/>
              <a:buChar char="ü"/>
            </a:pPr>
            <a:r>
              <a:rPr lang="nb-NO">
                <a:ea typeface="+mn-lt"/>
                <a:cs typeface="+mn-lt"/>
              </a:rPr>
              <a:t>Unngå lange </a:t>
            </a:r>
            <a:r>
              <a:rPr lang="nb-NO" err="1">
                <a:ea typeface="+mn-lt"/>
                <a:cs typeface="+mn-lt"/>
              </a:rPr>
              <a:t>kumhalser</a:t>
            </a:r>
            <a:endPar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lvl="1">
              <a:lnSpc>
                <a:spcPct val="90000"/>
              </a:lnSpc>
              <a:buFont typeface="Wingdings" panose="020B0604020202020204" pitchFamily="34" charset="0"/>
              <a:buChar char="ü"/>
            </a:pPr>
            <a:r>
              <a:rPr lang="nb-NO">
                <a:ea typeface="+mn-lt"/>
                <a:cs typeface="+mn-lt"/>
              </a:rPr>
              <a:t>Tilgjengelighet for slamtømmer og tilsyn/service</a:t>
            </a:r>
            <a:endParaRPr lang="nb-NO">
              <a:cs typeface="Calibri"/>
            </a:endParaRPr>
          </a:p>
        </p:txBody>
      </p:sp>
      <p:sp>
        <p:nvSpPr>
          <p:cNvPr id="6" name="TekstSylinder 5">
            <a:extLst>
              <a:ext uri="{FF2B5EF4-FFF2-40B4-BE49-F238E27FC236}">
                <a16:creationId xmlns:a16="http://schemas.microsoft.com/office/drawing/2014/main" id="{190F72E2-CFEB-4883-97FE-F48CC3CC3BF5}"/>
              </a:ext>
            </a:extLst>
          </p:cNvPr>
          <p:cNvSpPr txBox="1"/>
          <p:nvPr/>
        </p:nvSpPr>
        <p:spPr>
          <a:xfrm>
            <a:off x="9910733" y="9039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nb-NO"/>
              <a:t>2. Innhold i søknad</a:t>
            </a:r>
          </a:p>
        </p:txBody>
      </p:sp>
      <p:sp>
        <p:nvSpPr>
          <p:cNvPr id="8" name="TekstSylinder 7">
            <a:extLst>
              <a:ext uri="{FF2B5EF4-FFF2-40B4-BE49-F238E27FC236}">
                <a16:creationId xmlns:a16="http://schemas.microsoft.com/office/drawing/2014/main" id="{A407AE9E-15C3-4D39-AE43-FEA2C7FB458F}"/>
              </a:ext>
            </a:extLst>
          </p:cNvPr>
          <p:cNvSpPr txBox="1"/>
          <p:nvPr/>
        </p:nvSpPr>
        <p:spPr>
          <a:xfrm>
            <a:off x="1049338" y="5732463"/>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900">
                <a:solidFill>
                  <a:schemeClr val="bg1">
                    <a:lumMod val="50000"/>
                    <a:lumOff val="50000"/>
                  </a:schemeClr>
                </a:solidFill>
              </a:rPr>
              <a:t>Figurer: Norsk Vann</a:t>
            </a:r>
          </a:p>
        </p:txBody>
      </p:sp>
    </p:spTree>
    <p:extLst>
      <p:ext uri="{BB962C8B-B14F-4D97-AF65-F5344CB8AC3E}">
        <p14:creationId xmlns:p14="http://schemas.microsoft.com/office/powerpoint/2010/main" val="3814771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Vilkår i løyvet: </a:t>
            </a:r>
            <a:endParaRPr lang="nb-NO">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3" name="Plassholder for innhold 2"/>
          <p:cNvSpPr>
            <a:spLocks noGrp="1"/>
          </p:cNvSpPr>
          <p:nvPr>
            <p:ph idx="1"/>
          </p:nvPr>
        </p:nvSpPr>
        <p:spPr>
          <a:xfrm>
            <a:off x="1141413" y="2005263"/>
            <a:ext cx="9905998" cy="3785937"/>
          </a:xfrm>
        </p:spPr>
        <p:txBody>
          <a:bodyPr vert="horz" lIns="91440" tIns="45720" rIns="91440" bIns="45720" rtlCol="0" anchor="t">
            <a:normAutofit fontScale="92500" lnSpcReduction="20000"/>
          </a:bodyPr>
          <a:lstStyle/>
          <a:p>
            <a:pPr marL="0" indent="0">
              <a:buNone/>
            </a:pPr>
            <a:r>
              <a:rPr lang="nb-NO" sz="1700" b="1" err="1">
                <a:cs typeface="Calibri"/>
              </a:rPr>
              <a:t>Utsleppløyvet</a:t>
            </a:r>
            <a:r>
              <a:rPr lang="nb-NO" sz="1700" b="1">
                <a:ea typeface="+mn-lt"/>
                <a:cs typeface="+mn-lt"/>
              </a:rPr>
              <a:t> blir gitt med vilkår (Forurensingslova §16):</a:t>
            </a:r>
            <a:endParaRPr lang="nb-NO" sz="1700" b="1">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r>
              <a:rPr lang="nb-NO" sz="1700">
                <a:ea typeface="+mn-lt"/>
                <a:cs typeface="+mn-lt"/>
              </a:rPr>
              <a:t>Kva </a:t>
            </a:r>
            <a:r>
              <a:rPr lang="nb-NO" sz="1700" err="1">
                <a:ea typeface="+mn-lt"/>
                <a:cs typeface="+mn-lt"/>
              </a:rPr>
              <a:t>eigedomar</a:t>
            </a:r>
            <a:r>
              <a:rPr lang="nb-NO" sz="1700">
                <a:ea typeface="+mn-lt"/>
                <a:cs typeface="+mn-lt"/>
              </a:rPr>
              <a:t> gjeld løyvet for, og storleiken på løyvet oppgitt i tal pe.</a:t>
            </a:r>
            <a:endParaRPr lang="nb-NO" sz="17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r>
              <a:rPr lang="nb-NO" sz="1700">
                <a:ea typeface="+mn-lt"/>
                <a:cs typeface="+mn-lt"/>
              </a:rPr>
              <a:t>Vilkår basert på lokal forskrift / Forurensningsforskriften, </a:t>
            </a:r>
            <a:r>
              <a:rPr lang="nb-NO" sz="1700" err="1">
                <a:ea typeface="+mn-lt"/>
                <a:cs typeface="+mn-lt"/>
              </a:rPr>
              <a:t>føringar</a:t>
            </a:r>
            <a:r>
              <a:rPr lang="nb-NO" sz="1700">
                <a:ea typeface="+mn-lt"/>
                <a:cs typeface="+mn-lt"/>
              </a:rPr>
              <a:t> i miljøblad (</a:t>
            </a:r>
            <a:r>
              <a:rPr lang="nb-NO" sz="1400">
                <a:ea typeface="+mn-lt"/>
                <a:cs typeface="+mn-lt"/>
              </a:rPr>
              <a:t>52, 48</a:t>
            </a:r>
            <a:r>
              <a:rPr lang="nb-NO" sz="1700">
                <a:ea typeface="+mn-lt"/>
                <a:cs typeface="+mn-lt"/>
              </a:rPr>
              <a:t> m. fl.) </a:t>
            </a:r>
          </a:p>
          <a:p>
            <a:pPr lvl="1"/>
            <a:r>
              <a:rPr lang="nb-NO" sz="1500">
                <a:ea typeface="+mn-lt"/>
                <a:cs typeface="+mn-lt"/>
              </a:rPr>
              <a:t>Dimensjonering, dokumentasjon på </a:t>
            </a:r>
            <a:r>
              <a:rPr lang="nb-NO" sz="1500" err="1">
                <a:ea typeface="+mn-lt"/>
                <a:cs typeface="+mn-lt"/>
              </a:rPr>
              <a:t>reinsegrad</a:t>
            </a:r>
            <a:r>
              <a:rPr lang="nb-NO" sz="1500">
                <a:ea typeface="+mn-lt"/>
                <a:cs typeface="+mn-lt"/>
              </a:rPr>
              <a:t> og </a:t>
            </a:r>
            <a:r>
              <a:rPr lang="nb-NO" sz="1500" err="1">
                <a:ea typeface="+mn-lt"/>
                <a:cs typeface="+mn-lt"/>
              </a:rPr>
              <a:t>utsleppstad</a:t>
            </a:r>
            <a:r>
              <a:rPr lang="nb-NO" sz="1500">
                <a:ea typeface="+mn-lt"/>
                <a:cs typeface="+mn-lt"/>
              </a:rPr>
              <a:t>, krav til drift og </a:t>
            </a:r>
            <a:r>
              <a:rPr lang="nb-NO" sz="1500" err="1">
                <a:ea typeface="+mn-lt"/>
                <a:cs typeface="+mn-lt"/>
              </a:rPr>
              <a:t>vedlikehald</a:t>
            </a:r>
            <a:r>
              <a:rPr lang="nb-NO" sz="1500">
                <a:ea typeface="+mn-lt"/>
                <a:cs typeface="+mn-lt"/>
              </a:rPr>
              <a:t>, krav til infiltrasjon...</a:t>
            </a:r>
            <a:endParaRPr lang="nb-NO" sz="15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r>
              <a:rPr lang="nb-NO" sz="1700">
                <a:ea typeface="+mn-lt"/>
                <a:cs typeface="+mn-lt"/>
              </a:rPr>
              <a:t>Krav til slamtømming etter lokal forskrift, og krav til </a:t>
            </a:r>
            <a:r>
              <a:rPr lang="nb-NO" sz="1700" err="1">
                <a:ea typeface="+mn-lt"/>
                <a:cs typeface="+mn-lt"/>
              </a:rPr>
              <a:t>tilgjengelegheit</a:t>
            </a:r>
            <a:r>
              <a:rPr lang="nb-NO" sz="1700">
                <a:ea typeface="+mn-lt"/>
                <a:cs typeface="+mn-lt"/>
              </a:rPr>
              <a:t> for </a:t>
            </a:r>
            <a:r>
              <a:rPr lang="nb-NO" sz="1700" err="1">
                <a:ea typeface="+mn-lt"/>
                <a:cs typeface="+mn-lt"/>
              </a:rPr>
              <a:t>slamtømmar</a:t>
            </a:r>
            <a:r>
              <a:rPr lang="nb-NO" sz="1700">
                <a:ea typeface="+mn-lt"/>
                <a:cs typeface="+mn-lt"/>
              </a:rPr>
              <a:t>.</a:t>
            </a:r>
            <a:endParaRPr lang="nb-NO" sz="17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r>
              <a:rPr lang="nb-NO" sz="1700">
                <a:ea typeface="+mn-lt"/>
                <a:cs typeface="+mn-lt"/>
              </a:rPr>
              <a:t>At  eventuell </a:t>
            </a:r>
            <a:r>
              <a:rPr lang="nb-NO" sz="1700" err="1">
                <a:ea typeface="+mn-lt"/>
                <a:cs typeface="+mn-lt"/>
              </a:rPr>
              <a:t>forureining</a:t>
            </a:r>
            <a:r>
              <a:rPr lang="nb-NO" sz="1700">
                <a:ea typeface="+mn-lt"/>
                <a:cs typeface="+mn-lt"/>
              </a:rPr>
              <a:t> som kan oppstå er </a:t>
            </a:r>
            <a:r>
              <a:rPr lang="nb-NO" sz="1700" err="1">
                <a:ea typeface="+mn-lt"/>
                <a:cs typeface="+mn-lt"/>
              </a:rPr>
              <a:t>anleggseigar</a:t>
            </a:r>
            <a:r>
              <a:rPr lang="nb-NO" sz="1700">
                <a:ea typeface="+mn-lt"/>
                <a:cs typeface="+mn-lt"/>
              </a:rPr>
              <a:t> sitt ansvar</a:t>
            </a:r>
            <a:endParaRPr lang="nb-NO" sz="17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r>
              <a:rPr lang="nb-NO" sz="1700">
                <a:ea typeface="+mn-lt"/>
                <a:cs typeface="+mn-lt"/>
              </a:rPr>
              <a:t>At kommunen kan </a:t>
            </a:r>
            <a:r>
              <a:rPr lang="nb-NO" sz="1700" err="1">
                <a:ea typeface="+mn-lt"/>
                <a:cs typeface="+mn-lt"/>
              </a:rPr>
              <a:t>krevja</a:t>
            </a:r>
            <a:r>
              <a:rPr lang="nb-NO" sz="1700">
                <a:ea typeface="+mn-lt"/>
                <a:cs typeface="+mn-lt"/>
              </a:rPr>
              <a:t> tilkopling til privat eller kommunalt fellesanlegg om dette kjem i området (§23 i Forurensningslova)</a:t>
            </a:r>
            <a:endParaRPr lang="nb-NO" sz="17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r>
              <a:rPr lang="nb-NO" sz="1700">
                <a:ea typeface="+mn-lt"/>
                <a:cs typeface="+mn-lt"/>
              </a:rPr>
              <a:t>At løyvet kan </a:t>
            </a:r>
            <a:r>
              <a:rPr lang="nb-NO" sz="1700" err="1">
                <a:ea typeface="+mn-lt"/>
                <a:cs typeface="+mn-lt"/>
              </a:rPr>
              <a:t>endrast</a:t>
            </a:r>
            <a:r>
              <a:rPr lang="nb-NO" sz="1700">
                <a:ea typeface="+mn-lt"/>
                <a:cs typeface="+mn-lt"/>
              </a:rPr>
              <a:t> / </a:t>
            </a:r>
            <a:r>
              <a:rPr lang="nb-NO" sz="1700" err="1">
                <a:ea typeface="+mn-lt"/>
                <a:cs typeface="+mn-lt"/>
              </a:rPr>
              <a:t>kallast</a:t>
            </a:r>
            <a:r>
              <a:rPr lang="nb-NO" sz="1700">
                <a:ea typeface="+mn-lt"/>
                <a:cs typeface="+mn-lt"/>
              </a:rPr>
              <a:t> attende etter 10 år</a:t>
            </a:r>
            <a:endParaRPr lang="nb-NO" sz="17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marL="0" indent="0">
              <a:buClr>
                <a:srgbClr val="FFFFFF"/>
              </a:buClr>
              <a:buNone/>
            </a:pPr>
            <a:endParaRPr lang="nb-NO" sz="1700">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marL="0" indent="0">
              <a:buClr>
                <a:srgbClr val="FFFFFF"/>
              </a:buClr>
              <a:buNone/>
            </a:pPr>
            <a:r>
              <a:rPr lang="nb-NO" sz="1700" b="1">
                <a:effectLst>
                  <a:glow rad="38100">
                    <a:prstClr val="black">
                      <a:lumMod val="50000"/>
                      <a:lumOff val="50000"/>
                      <a:alpha val="20000"/>
                    </a:prstClr>
                  </a:glow>
                  <a:outerShdw blurRad="44450" dist="12700" dir="13860000" algn="tl" rotWithShape="0">
                    <a:srgbClr val="000000">
                      <a:alpha val="20000"/>
                    </a:srgbClr>
                  </a:outerShdw>
                </a:effectLst>
                <a:cs typeface="Calibri"/>
              </a:rPr>
              <a:t>NB: Byggeløyvet gjeve etter plan- og bygningslova kan også </a:t>
            </a:r>
            <a:r>
              <a:rPr lang="nb-NO" sz="1700" b="1" err="1">
                <a:effectLst>
                  <a:glow rad="38100">
                    <a:prstClr val="black">
                      <a:lumMod val="50000"/>
                      <a:lumOff val="50000"/>
                      <a:alpha val="20000"/>
                    </a:prstClr>
                  </a:glow>
                  <a:outerShdw blurRad="44450" dist="12700" dir="13860000" algn="tl" rotWithShape="0">
                    <a:srgbClr val="000000">
                      <a:alpha val="20000"/>
                    </a:srgbClr>
                  </a:outerShdw>
                </a:effectLst>
                <a:cs typeface="Calibri"/>
              </a:rPr>
              <a:t>innehalde</a:t>
            </a:r>
            <a:r>
              <a:rPr lang="nb-NO" sz="1700" b="1">
                <a:effectLst>
                  <a:glow rad="38100">
                    <a:prstClr val="black">
                      <a:lumMod val="50000"/>
                      <a:lumOff val="50000"/>
                      <a:alpha val="20000"/>
                    </a:prstClr>
                  </a:glow>
                  <a:outerShdw blurRad="44450" dist="12700" dir="13860000" algn="tl" rotWithShape="0">
                    <a:srgbClr val="000000">
                      <a:alpha val="20000"/>
                    </a:srgbClr>
                  </a:outerShdw>
                </a:effectLst>
                <a:cs typeface="Calibri"/>
              </a:rPr>
              <a:t> særskilte vilkår.</a:t>
            </a:r>
            <a:endParaRPr lang="nb-NO" sz="1700">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marL="0" indent="0">
              <a:buNone/>
            </a:pP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endParaRPr lang="nb-NO"/>
          </a:p>
          <a:p>
            <a:endParaRPr lang="nb-NO"/>
          </a:p>
          <a:p>
            <a:endParaRPr lang="nb-NO">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5" name="TekstSylinder 4">
            <a:extLst>
              <a:ext uri="{FF2B5EF4-FFF2-40B4-BE49-F238E27FC236}">
                <a16:creationId xmlns:a16="http://schemas.microsoft.com/office/drawing/2014/main" id="{81500A22-56BE-4FA5-AC74-A8C2F3C15657}"/>
              </a:ext>
            </a:extLst>
          </p:cNvPr>
          <p:cNvSpPr txBox="1"/>
          <p:nvPr/>
        </p:nvSpPr>
        <p:spPr>
          <a:xfrm>
            <a:off x="10169525" y="1047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3. Krav og vilkår</a:t>
            </a:r>
          </a:p>
        </p:txBody>
      </p:sp>
    </p:spTree>
    <p:extLst>
      <p:ext uri="{BB962C8B-B14F-4D97-AF65-F5344CB8AC3E}">
        <p14:creationId xmlns:p14="http://schemas.microsoft.com/office/powerpoint/2010/main" val="3807273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FA4B0E-2D88-4454-9E07-0B6A86CF94BF}"/>
              </a:ext>
            </a:extLst>
          </p:cNvPr>
          <p:cNvSpPr>
            <a:spLocks noGrp="1"/>
          </p:cNvSpPr>
          <p:nvPr>
            <p:ph type="title"/>
          </p:nvPr>
        </p:nvSpPr>
        <p:spPr>
          <a:xfrm>
            <a:off x="1141413" y="298785"/>
            <a:ext cx="9905998" cy="1163053"/>
          </a:xfrm>
        </p:spPr>
        <p:txBody>
          <a:bodyPr/>
          <a:lstStyle/>
          <a:p>
            <a:r>
              <a:rPr lang="nb-NO">
                <a:cs typeface="Calibri Light"/>
              </a:rPr>
              <a:t>Vilkår i løyvet </a:t>
            </a:r>
            <a:r>
              <a:rPr lang="nb-NO" err="1">
                <a:cs typeface="Calibri Light"/>
              </a:rPr>
              <a:t>fortset</a:t>
            </a:r>
            <a:r>
              <a:rPr lang="nb-NO">
                <a:cs typeface="Calibri Light"/>
              </a:rPr>
              <a:t>:</a:t>
            </a:r>
            <a:endParaRPr lang="nb-NO"/>
          </a:p>
        </p:txBody>
      </p:sp>
      <p:sp>
        <p:nvSpPr>
          <p:cNvPr id="3" name="Plassholder for innhold 2">
            <a:extLst>
              <a:ext uri="{FF2B5EF4-FFF2-40B4-BE49-F238E27FC236}">
                <a16:creationId xmlns:a16="http://schemas.microsoft.com/office/drawing/2014/main" id="{DF1C850C-2C54-4E3B-89BB-22C49CDAEFB6}"/>
              </a:ext>
            </a:extLst>
          </p:cNvPr>
          <p:cNvSpPr>
            <a:spLocks noGrp="1"/>
          </p:cNvSpPr>
          <p:nvPr>
            <p:ph idx="1"/>
          </p:nvPr>
        </p:nvSpPr>
        <p:spPr>
          <a:xfrm>
            <a:off x="1141413" y="1203647"/>
            <a:ext cx="9905998" cy="5507528"/>
          </a:xfrm>
        </p:spPr>
        <p:txBody>
          <a:bodyPr vert="horz" lIns="91440" tIns="45720" rIns="91440" bIns="45720" rtlCol="0" anchor="t">
            <a:normAutofit fontScale="70000" lnSpcReduction="20000"/>
          </a:bodyPr>
          <a:lstStyle/>
          <a:p>
            <a:pPr marL="0" indent="0">
              <a:buNone/>
            </a:pPr>
            <a:r>
              <a:rPr lang="nb-NO" sz="2400" b="1" err="1">
                <a:ea typeface="+mn-lt"/>
                <a:cs typeface="+mn-lt"/>
              </a:rPr>
              <a:t>Fleire</a:t>
            </a:r>
            <a:r>
              <a:rPr lang="nb-NO" sz="2400" b="1">
                <a:ea typeface="+mn-lt"/>
                <a:cs typeface="+mn-lt"/>
              </a:rPr>
              <a:t>/nye vilkår som kan </a:t>
            </a:r>
            <a:r>
              <a:rPr lang="nb-NO" sz="2400" b="1" err="1">
                <a:ea typeface="+mn-lt"/>
                <a:cs typeface="+mn-lt"/>
              </a:rPr>
              <a:t>vera</a:t>
            </a:r>
            <a:r>
              <a:rPr lang="nb-NO" sz="2400" b="1">
                <a:ea typeface="+mn-lt"/>
                <a:cs typeface="+mn-lt"/>
              </a:rPr>
              <a:t> sett i utsleppsløyvet:</a:t>
            </a:r>
            <a:endParaRPr lang="nb-NO" sz="2400"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r>
              <a:rPr lang="nb-NO" sz="1800">
                <a:ea typeface="+mn-lt"/>
                <a:cs typeface="+mn-lt"/>
              </a:rPr>
              <a:t>registrering  av grunnboring i GRANADA, stadfesting av registreringa skal </a:t>
            </a:r>
            <a:r>
              <a:rPr lang="nb-NO" sz="1800" err="1">
                <a:ea typeface="+mn-lt"/>
                <a:cs typeface="+mn-lt"/>
              </a:rPr>
              <a:t>leggast</a:t>
            </a:r>
            <a:r>
              <a:rPr lang="nb-NO" sz="1800">
                <a:ea typeface="+mn-lt"/>
                <a:cs typeface="+mn-lt"/>
              </a:rPr>
              <a:t> ved søknaden om ferdigattest (Standardkrav om grunnboringa </a:t>
            </a:r>
            <a:r>
              <a:rPr lang="nb-NO" sz="1800" err="1">
                <a:ea typeface="+mn-lt"/>
                <a:cs typeface="+mn-lt"/>
              </a:rPr>
              <a:t>ikkje</a:t>
            </a:r>
            <a:r>
              <a:rPr lang="nb-NO" sz="1800">
                <a:ea typeface="+mn-lt"/>
                <a:cs typeface="+mn-lt"/>
              </a:rPr>
              <a:t> er registrert)</a:t>
            </a:r>
            <a:endParaRPr lang="nb-NO" sz="1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r>
              <a:rPr lang="nb-NO" sz="1800">
                <a:ea typeface="+mn-lt"/>
                <a:cs typeface="+mn-lt"/>
              </a:rPr>
              <a:t>Etableringa av infiltrasjonsgrøfter skal </a:t>
            </a:r>
            <a:r>
              <a:rPr lang="nb-NO" sz="1800" err="1">
                <a:ea typeface="+mn-lt"/>
                <a:cs typeface="+mn-lt"/>
              </a:rPr>
              <a:t>dokumenterast</a:t>
            </a:r>
            <a:r>
              <a:rPr lang="nb-NO" sz="1800">
                <a:ea typeface="+mn-lt"/>
                <a:cs typeface="+mn-lt"/>
              </a:rPr>
              <a:t> med foto, </a:t>
            </a:r>
            <a:r>
              <a:rPr lang="nb-NO" sz="1800" err="1">
                <a:ea typeface="+mn-lt"/>
                <a:cs typeface="+mn-lt"/>
              </a:rPr>
              <a:t>desse</a:t>
            </a:r>
            <a:r>
              <a:rPr lang="nb-NO" sz="1800">
                <a:ea typeface="+mn-lt"/>
                <a:cs typeface="+mn-lt"/>
              </a:rPr>
              <a:t> skal </a:t>
            </a:r>
            <a:r>
              <a:rPr lang="nb-NO" sz="1800" err="1">
                <a:ea typeface="+mn-lt"/>
                <a:cs typeface="+mn-lt"/>
              </a:rPr>
              <a:t>leggast</a:t>
            </a:r>
            <a:r>
              <a:rPr lang="nb-NO" sz="1800">
                <a:ea typeface="+mn-lt"/>
                <a:cs typeface="+mn-lt"/>
              </a:rPr>
              <a:t> ved søknad om ferdigattest (Standardkrav ved infiltrasjon)</a:t>
            </a:r>
            <a:endParaRPr lang="nb-NO" sz="1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r>
              <a:rPr lang="nb-NO" sz="1800">
                <a:ea typeface="+mn-lt"/>
                <a:cs typeface="+mn-lt"/>
              </a:rPr>
              <a:t>Beskriving av korleis anlegget skal </a:t>
            </a:r>
            <a:r>
              <a:rPr lang="nb-NO" sz="1800" err="1">
                <a:ea typeface="+mn-lt"/>
                <a:cs typeface="+mn-lt"/>
              </a:rPr>
              <a:t>fylgjast</a:t>
            </a:r>
            <a:r>
              <a:rPr lang="nb-NO" sz="1800">
                <a:ea typeface="+mn-lt"/>
                <a:cs typeface="+mn-lt"/>
              </a:rPr>
              <a:t> opp/</a:t>
            </a:r>
            <a:r>
              <a:rPr lang="nb-NO" sz="1800" err="1">
                <a:ea typeface="+mn-lt"/>
                <a:cs typeface="+mn-lt"/>
              </a:rPr>
              <a:t>driftast</a:t>
            </a:r>
            <a:r>
              <a:rPr lang="nb-NO" sz="1800">
                <a:ea typeface="+mn-lt"/>
                <a:cs typeface="+mn-lt"/>
              </a:rPr>
              <a:t> av </a:t>
            </a:r>
            <a:r>
              <a:rPr lang="nb-NO" sz="1800" err="1">
                <a:ea typeface="+mn-lt"/>
                <a:cs typeface="+mn-lt"/>
              </a:rPr>
              <a:t>eigar</a:t>
            </a:r>
            <a:r>
              <a:rPr lang="nb-NO" sz="1800">
                <a:ea typeface="+mn-lt"/>
                <a:cs typeface="+mn-lt"/>
              </a:rPr>
              <a:t>/</a:t>
            </a:r>
            <a:r>
              <a:rPr lang="nb-NO" sz="1800" err="1">
                <a:ea typeface="+mn-lt"/>
                <a:cs typeface="+mn-lt"/>
              </a:rPr>
              <a:t>ansvarleg</a:t>
            </a:r>
            <a:r>
              <a:rPr lang="nb-NO" sz="1800">
                <a:ea typeface="+mn-lt"/>
                <a:cs typeface="+mn-lt"/>
              </a:rPr>
              <a:t> (Standardkrav)</a:t>
            </a:r>
            <a:endParaRPr lang="nb-NO" sz="1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lvl="1"/>
            <a:r>
              <a:rPr lang="nb-NO" err="1">
                <a:ea typeface="+mn-lt"/>
                <a:cs typeface="+mn-lt"/>
              </a:rPr>
              <a:t>Minireinseanlegg</a:t>
            </a:r>
            <a:r>
              <a:rPr lang="nb-NO">
                <a:ea typeface="+mn-lt"/>
                <a:cs typeface="+mn-lt"/>
              </a:rPr>
              <a:t> skal ha Serviceavtaler med fagkunnig servicemann. Også krav om serviceavtale på prefabrikkerte gråvassanlegg og biofilter. </a:t>
            </a:r>
            <a:endParaRPr lang="nb-NO">
              <a:ea typeface="+mn-lt"/>
              <a:cs typeface="Calibri"/>
            </a:endParaRPr>
          </a:p>
          <a:p>
            <a:pPr lvl="1">
              <a:buClr>
                <a:srgbClr val="FFFFFF"/>
              </a:buClr>
            </a:pPr>
            <a:r>
              <a:rPr lang="nb-NO">
                <a:ea typeface="+mn-lt"/>
                <a:cs typeface="+mn-lt"/>
              </a:rPr>
              <a:t>Også andre anlegg skal </a:t>
            </a:r>
            <a:r>
              <a:rPr lang="nb-NO" err="1">
                <a:ea typeface="+mn-lt"/>
                <a:cs typeface="+mn-lt"/>
              </a:rPr>
              <a:t>fylgjast</a:t>
            </a:r>
            <a:r>
              <a:rPr lang="nb-NO">
                <a:ea typeface="+mn-lt"/>
                <a:cs typeface="+mn-lt"/>
              </a:rPr>
              <a:t> opp (mindre infiltrasjonsanlegg; tilsyn med pumper, inspeksjonsrør og lignende. dette kan </a:t>
            </a:r>
            <a:r>
              <a:rPr lang="nb-NO" err="1">
                <a:ea typeface="+mn-lt"/>
                <a:cs typeface="+mn-lt"/>
              </a:rPr>
              <a:t>utførast</a:t>
            </a:r>
            <a:r>
              <a:rPr lang="nb-NO">
                <a:ea typeface="+mn-lt"/>
                <a:cs typeface="+mn-lt"/>
              </a:rPr>
              <a:t> av </a:t>
            </a:r>
            <a:r>
              <a:rPr lang="nb-NO" err="1">
                <a:ea typeface="+mn-lt"/>
                <a:cs typeface="+mn-lt"/>
              </a:rPr>
              <a:t>eigar</a:t>
            </a:r>
            <a:r>
              <a:rPr lang="nb-NO">
                <a:ea typeface="+mn-lt"/>
                <a:cs typeface="+mn-lt"/>
              </a:rPr>
              <a:t>)</a:t>
            </a: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r>
              <a:rPr lang="nb-NO" sz="1800">
                <a:ea typeface="+mn-lt"/>
                <a:cs typeface="+mn-lt"/>
              </a:rPr>
              <a:t>Krav om </a:t>
            </a:r>
            <a:r>
              <a:rPr lang="nb-NO" sz="1800" err="1">
                <a:ea typeface="+mn-lt"/>
                <a:cs typeface="+mn-lt"/>
              </a:rPr>
              <a:t>skriftleg</a:t>
            </a:r>
            <a:r>
              <a:rPr lang="nb-NO" sz="1800">
                <a:ea typeface="+mn-lt"/>
                <a:cs typeface="+mn-lt"/>
              </a:rPr>
              <a:t> avtale (tilrår tinglyst) ved etablering av anlegget, eller </a:t>
            </a:r>
            <a:r>
              <a:rPr lang="nb-NO" sz="1800" err="1">
                <a:ea typeface="+mn-lt"/>
                <a:cs typeface="+mn-lt"/>
              </a:rPr>
              <a:t>delar</a:t>
            </a:r>
            <a:r>
              <a:rPr lang="nb-NO" sz="1800">
                <a:ea typeface="+mn-lt"/>
                <a:cs typeface="+mn-lt"/>
              </a:rPr>
              <a:t> av anlegget, på </a:t>
            </a:r>
            <a:r>
              <a:rPr lang="nb-NO" sz="1800" err="1">
                <a:ea typeface="+mn-lt"/>
                <a:cs typeface="+mn-lt"/>
              </a:rPr>
              <a:t>annan</a:t>
            </a:r>
            <a:r>
              <a:rPr lang="nb-NO" sz="1800">
                <a:ea typeface="+mn-lt"/>
                <a:cs typeface="+mn-lt"/>
              </a:rPr>
              <a:t> </a:t>
            </a:r>
            <a:r>
              <a:rPr lang="nb-NO" sz="1800" err="1">
                <a:ea typeface="+mn-lt"/>
                <a:cs typeface="+mn-lt"/>
              </a:rPr>
              <a:t>grunneigedom</a:t>
            </a:r>
            <a:r>
              <a:rPr lang="nb-NO" sz="1800">
                <a:ea typeface="+mn-lt"/>
                <a:cs typeface="+mn-lt"/>
              </a:rPr>
              <a:t> (der det er aktuelt)</a:t>
            </a:r>
            <a:endParaRPr lang="en-US" sz="1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r>
              <a:rPr lang="nb-NO" sz="1800">
                <a:ea typeface="+mn-lt"/>
                <a:cs typeface="+mn-lt"/>
              </a:rPr>
              <a:t>Krav om prøvetaking - enkeltprøver eller systematiske (der det er aktuelt)</a:t>
            </a:r>
            <a:endParaRPr lang="nb-NO" sz="1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lvl="1"/>
            <a:r>
              <a:rPr lang="nb-NO">
                <a:ea typeface="+mn-lt"/>
                <a:cs typeface="+mn-lt"/>
              </a:rPr>
              <a:t>krav om prøvetaking i forkant av etablering av anlegget (dokumentasjon i forhold til </a:t>
            </a:r>
            <a:r>
              <a:rPr lang="nb-NO" err="1">
                <a:ea typeface="+mn-lt"/>
                <a:cs typeface="+mn-lt"/>
              </a:rPr>
              <a:t>påvirking</a:t>
            </a:r>
            <a:r>
              <a:rPr lang="nb-NO">
                <a:ea typeface="+mn-lt"/>
                <a:cs typeface="+mn-lt"/>
              </a:rPr>
              <a:t> på resipient, </a:t>
            </a:r>
            <a:r>
              <a:rPr lang="nb-NO" err="1">
                <a:ea typeface="+mn-lt"/>
                <a:cs typeface="+mn-lt"/>
              </a:rPr>
              <a:t>eksisterande</a:t>
            </a:r>
            <a:r>
              <a:rPr lang="nb-NO">
                <a:ea typeface="+mn-lt"/>
                <a:cs typeface="+mn-lt"/>
              </a:rPr>
              <a:t> </a:t>
            </a:r>
            <a:r>
              <a:rPr lang="nb-NO" err="1">
                <a:ea typeface="+mn-lt"/>
                <a:cs typeface="+mn-lt"/>
              </a:rPr>
              <a:t>brønnar</a:t>
            </a:r>
            <a:r>
              <a:rPr lang="nb-NO">
                <a:ea typeface="+mn-lt"/>
                <a:cs typeface="+mn-lt"/>
              </a:rPr>
              <a:t> </a:t>
            </a:r>
            <a:r>
              <a:rPr lang="nb-NO" err="1">
                <a:ea typeface="+mn-lt"/>
                <a:cs typeface="+mn-lt"/>
              </a:rPr>
              <a:t>o.l</a:t>
            </a:r>
            <a:r>
              <a:rPr lang="nb-NO">
                <a:ea typeface="+mn-lt"/>
                <a:cs typeface="+mn-lt"/>
              </a:rPr>
              <a:t>) </a:t>
            </a:r>
            <a:endPar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lvl="1"/>
            <a:r>
              <a:rPr lang="nb-NO" err="1">
                <a:ea typeface="+mn-lt"/>
                <a:cs typeface="+mn-lt"/>
              </a:rPr>
              <a:t>årleg</a:t>
            </a:r>
            <a:r>
              <a:rPr lang="nb-NO">
                <a:ea typeface="+mn-lt"/>
                <a:cs typeface="+mn-lt"/>
              </a:rPr>
              <a:t> prøvetaking for å dokumentere </a:t>
            </a:r>
            <a:r>
              <a:rPr lang="nb-NO" err="1">
                <a:ea typeface="+mn-lt"/>
                <a:cs typeface="+mn-lt"/>
              </a:rPr>
              <a:t>reinsegraden</a:t>
            </a:r>
            <a:r>
              <a:rPr lang="nb-NO">
                <a:ea typeface="+mn-lt"/>
                <a:cs typeface="+mn-lt"/>
              </a:rPr>
              <a:t> til anlegget (fortrinnsvis </a:t>
            </a:r>
            <a:r>
              <a:rPr lang="nb-NO" err="1">
                <a:ea typeface="+mn-lt"/>
                <a:cs typeface="+mn-lt"/>
              </a:rPr>
              <a:t>minireinseanlegg</a:t>
            </a:r>
            <a:r>
              <a:rPr lang="nb-NO">
                <a:ea typeface="+mn-lt"/>
                <a:cs typeface="+mn-lt"/>
              </a:rPr>
              <a:t>)</a:t>
            </a:r>
            <a:endPar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lvl="1"/>
            <a:r>
              <a:rPr lang="nb-NO">
                <a:ea typeface="+mn-lt"/>
                <a:cs typeface="+mn-lt"/>
              </a:rPr>
              <a:t>andre </a:t>
            </a:r>
            <a:r>
              <a:rPr lang="nb-NO" err="1">
                <a:ea typeface="+mn-lt"/>
                <a:cs typeface="+mn-lt"/>
              </a:rPr>
              <a:t>problemstillingar</a:t>
            </a:r>
            <a:r>
              <a:rPr lang="nb-NO">
                <a:ea typeface="+mn-lt"/>
                <a:cs typeface="+mn-lt"/>
              </a:rPr>
              <a:t>.</a:t>
            </a:r>
            <a:endParaRPr lang="nb-NO">
              <a:cs typeface="Calibri"/>
            </a:endParaRPr>
          </a:p>
          <a:p>
            <a:r>
              <a:rPr lang="nb-NO" sz="1800">
                <a:ea typeface="+mn-lt"/>
                <a:cs typeface="+mn-lt"/>
              </a:rPr>
              <a:t>Krav om </a:t>
            </a:r>
            <a:r>
              <a:rPr lang="nb-NO" sz="1800" err="1">
                <a:ea typeface="+mn-lt"/>
                <a:cs typeface="+mn-lt"/>
              </a:rPr>
              <a:t>årleg</a:t>
            </a:r>
            <a:r>
              <a:rPr lang="nb-NO" sz="1800">
                <a:ea typeface="+mn-lt"/>
                <a:cs typeface="+mn-lt"/>
              </a:rPr>
              <a:t> rapportering til kommunen, Forurensingsforskriften §13-16 (kap. 13 anlegg)</a:t>
            </a:r>
            <a:endParaRPr lang="nb-NO" sz="1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r>
              <a:rPr lang="nb-NO" sz="1800">
                <a:ea typeface="+mn-lt"/>
                <a:cs typeface="+mn-lt"/>
              </a:rPr>
              <a:t>Krav til kommunal godkjenning ved </a:t>
            </a:r>
            <a:r>
              <a:rPr lang="nb-NO" sz="1800" err="1">
                <a:ea typeface="+mn-lt"/>
                <a:cs typeface="+mn-lt"/>
              </a:rPr>
              <a:t>auka</a:t>
            </a:r>
            <a:r>
              <a:rPr lang="nb-NO" sz="1800">
                <a:ea typeface="+mn-lt"/>
                <a:cs typeface="+mn-lt"/>
              </a:rPr>
              <a:t> belastning på anlegget (</a:t>
            </a:r>
            <a:r>
              <a:rPr lang="nb-NO" sz="1800" err="1">
                <a:ea typeface="+mn-lt"/>
                <a:cs typeface="+mn-lt"/>
              </a:rPr>
              <a:t>fleire</a:t>
            </a:r>
            <a:r>
              <a:rPr lang="nb-NO" sz="1800">
                <a:ea typeface="+mn-lt"/>
                <a:cs typeface="+mn-lt"/>
              </a:rPr>
              <a:t> hytter på i etterkant) </a:t>
            </a:r>
            <a:endParaRPr lang="nb-NO" sz="1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r>
              <a:rPr lang="nb-NO" sz="1800">
                <a:ea typeface="+mn-lt"/>
                <a:cs typeface="+mn-lt"/>
              </a:rPr>
              <a:t>Eventuelle krav i forhold til sanering av eldre anlegg.</a:t>
            </a:r>
            <a:endParaRPr lang="nb-NO" sz="1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marL="0" indent="0">
              <a:buNone/>
            </a:pPr>
            <a:r>
              <a:rPr lang="nb-NO" sz="3200" b="1">
                <a:ea typeface="+mn-lt"/>
                <a:cs typeface="+mn-lt"/>
              </a:rPr>
              <a:t>Derfor - hugs å </a:t>
            </a:r>
            <a:r>
              <a:rPr lang="nb-NO" sz="3200" b="1" err="1">
                <a:ea typeface="+mn-lt"/>
                <a:cs typeface="+mn-lt"/>
              </a:rPr>
              <a:t>lesa</a:t>
            </a:r>
            <a:r>
              <a:rPr lang="nb-NO" sz="3200" b="1">
                <a:ea typeface="+mn-lt"/>
                <a:cs typeface="+mn-lt"/>
              </a:rPr>
              <a:t> løyvet!!! </a:t>
            </a:r>
            <a:r>
              <a:rPr lang="nb-NO">
                <a:ea typeface="+mn-lt"/>
                <a:cs typeface="+mn-lt"/>
              </a:rPr>
              <a:t>Kan </a:t>
            </a:r>
            <a:r>
              <a:rPr lang="nb-NO" err="1">
                <a:ea typeface="+mn-lt"/>
                <a:cs typeface="+mn-lt"/>
              </a:rPr>
              <a:t>innehalde</a:t>
            </a:r>
            <a:r>
              <a:rPr lang="nb-NO">
                <a:ea typeface="+mn-lt"/>
                <a:cs typeface="+mn-lt"/>
              </a:rPr>
              <a:t> vilkår som er </a:t>
            </a:r>
            <a:r>
              <a:rPr lang="nb-NO" err="1">
                <a:ea typeface="+mn-lt"/>
                <a:cs typeface="+mn-lt"/>
              </a:rPr>
              <a:t>fråvikande</a:t>
            </a:r>
            <a:r>
              <a:rPr lang="nb-NO">
                <a:ea typeface="+mn-lt"/>
                <a:cs typeface="+mn-lt"/>
              </a:rPr>
              <a:t>  </a:t>
            </a:r>
            <a:r>
              <a:rPr lang="nb-NO" err="1">
                <a:ea typeface="+mn-lt"/>
                <a:cs typeface="+mn-lt"/>
              </a:rPr>
              <a:t>frå</a:t>
            </a:r>
            <a:r>
              <a:rPr lang="nb-NO">
                <a:ea typeface="+mn-lt"/>
                <a:cs typeface="+mn-lt"/>
              </a:rPr>
              <a:t> søknaden. </a:t>
            </a: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panose="020F0502020204030204"/>
            </a:endParaRPr>
          </a:p>
        </p:txBody>
      </p:sp>
      <p:sp>
        <p:nvSpPr>
          <p:cNvPr id="5" name="TekstSylinder 4">
            <a:extLst>
              <a:ext uri="{FF2B5EF4-FFF2-40B4-BE49-F238E27FC236}">
                <a16:creationId xmlns:a16="http://schemas.microsoft.com/office/drawing/2014/main" id="{85C92568-9DD8-4D0A-B771-69496871C61B}"/>
              </a:ext>
            </a:extLst>
          </p:cNvPr>
          <p:cNvSpPr txBox="1"/>
          <p:nvPr/>
        </p:nvSpPr>
        <p:spPr>
          <a:xfrm>
            <a:off x="10169525" y="1047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3. Krav og vilkår</a:t>
            </a:r>
          </a:p>
        </p:txBody>
      </p:sp>
    </p:spTree>
    <p:extLst>
      <p:ext uri="{BB962C8B-B14F-4D97-AF65-F5344CB8AC3E}">
        <p14:creationId xmlns:p14="http://schemas.microsoft.com/office/powerpoint/2010/main" val="39159420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Infiltrasjonsanlegg</a:t>
            </a:r>
            <a:endParaRPr lang="nb-NO">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3" name="Plassholder for innhold 2"/>
          <p:cNvSpPr>
            <a:spLocks noGrp="1"/>
          </p:cNvSpPr>
          <p:nvPr>
            <p:ph idx="1"/>
          </p:nvPr>
        </p:nvSpPr>
        <p:spPr/>
        <p:txBody>
          <a:bodyPr vert="horz" lIns="91440" tIns="45720" rIns="91440" bIns="45720" rtlCol="0" anchor="t">
            <a:normAutofit/>
          </a:bodyPr>
          <a:lstStyle/>
          <a:p>
            <a:r>
              <a:rPr lang="nb-NO"/>
              <a:t>Min. 4m3 slamavskiller på fritidsbolig</a:t>
            </a:r>
          </a:p>
          <a:p>
            <a:r>
              <a:rPr lang="nb-NO"/>
              <a:t>Pumpe</a:t>
            </a:r>
            <a:endParaRPr lang="nb-NO">
              <a:effectLst>
                <a:glow rad="38100">
                  <a:prstClr val="black">
                    <a:lumMod val="50000"/>
                    <a:lumOff val="50000"/>
                    <a:alpha val="20000"/>
                  </a:prstClr>
                </a:glow>
                <a:outerShdw blurRad="44450" dist="12700" dir="13860000" algn="tl" rotWithShape="0">
                  <a:srgbClr val="000000">
                    <a:alpha val="20000"/>
                  </a:srgbClr>
                </a:outerShdw>
              </a:effectLst>
            </a:endParaRPr>
          </a:p>
          <a:p>
            <a:r>
              <a:rPr lang="nb-NO">
                <a:cs typeface="Calibri"/>
              </a:rPr>
              <a:t>Unngå fulldyrka areal </a:t>
            </a: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r>
              <a:rPr lang="nb-NO">
                <a:cs typeface="Calibri"/>
              </a:rPr>
              <a:t>Pløyedyp</a:t>
            </a: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r>
              <a:rPr lang="nb-NO">
                <a:cs typeface="Calibri"/>
              </a:rPr>
              <a:t>Armering</a:t>
            </a: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r>
              <a:rPr lang="nb-NO">
                <a:cs typeface="Calibri"/>
              </a:rPr>
              <a:t>peilerør</a:t>
            </a: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endParaRPr lang="nb-NO">
              <a:cs typeface="Calibri"/>
            </a:endParaRPr>
          </a:p>
        </p:txBody>
      </p:sp>
      <p:pic>
        <p:nvPicPr>
          <p:cNvPr id="4" name="Bilde 4" descr="Et bilde som inneholder skjermbilde&#10;&#10;Automatisk generert beskrivelse">
            <a:extLst>
              <a:ext uri="{FF2B5EF4-FFF2-40B4-BE49-F238E27FC236}">
                <a16:creationId xmlns:a16="http://schemas.microsoft.com/office/drawing/2014/main" id="{B7DED562-FA9E-43CA-A49C-1F3BDAD47501}"/>
              </a:ext>
            </a:extLst>
          </p:cNvPr>
          <p:cNvPicPr>
            <a:picLocks noChangeAspect="1"/>
          </p:cNvPicPr>
          <p:nvPr/>
        </p:nvPicPr>
        <p:blipFill>
          <a:blip r:embed="rId2"/>
          <a:stretch>
            <a:fillRect/>
          </a:stretch>
        </p:blipFill>
        <p:spPr>
          <a:xfrm>
            <a:off x="9120554" y="4844100"/>
            <a:ext cx="2743200" cy="1184953"/>
          </a:xfrm>
          <a:prstGeom prst="rect">
            <a:avLst/>
          </a:prstGeom>
        </p:spPr>
      </p:pic>
      <p:pic>
        <p:nvPicPr>
          <p:cNvPr id="5" name="Bilde 5">
            <a:extLst>
              <a:ext uri="{FF2B5EF4-FFF2-40B4-BE49-F238E27FC236}">
                <a16:creationId xmlns:a16="http://schemas.microsoft.com/office/drawing/2014/main" id="{088527B7-6EA9-4D1E-98C8-4FDA7C8784EE}"/>
              </a:ext>
            </a:extLst>
          </p:cNvPr>
          <p:cNvPicPr>
            <a:picLocks noChangeAspect="1"/>
          </p:cNvPicPr>
          <p:nvPr/>
        </p:nvPicPr>
        <p:blipFill>
          <a:blip r:embed="rId3"/>
          <a:stretch>
            <a:fillRect/>
          </a:stretch>
        </p:blipFill>
        <p:spPr>
          <a:xfrm>
            <a:off x="6834553" y="3575467"/>
            <a:ext cx="2743200" cy="1304336"/>
          </a:xfrm>
          <a:prstGeom prst="rect">
            <a:avLst/>
          </a:prstGeom>
        </p:spPr>
      </p:pic>
      <p:pic>
        <p:nvPicPr>
          <p:cNvPr id="6" name="Bilde 6" descr="Et bilde som inneholder tog, spor, gress, utendørs&#10;&#10;Automatisk generert beskrivelse">
            <a:extLst>
              <a:ext uri="{FF2B5EF4-FFF2-40B4-BE49-F238E27FC236}">
                <a16:creationId xmlns:a16="http://schemas.microsoft.com/office/drawing/2014/main" id="{227ADF21-6D26-404E-91DE-C39B4321AF14}"/>
              </a:ext>
            </a:extLst>
          </p:cNvPr>
          <p:cNvPicPr>
            <a:picLocks noChangeAspect="1"/>
          </p:cNvPicPr>
          <p:nvPr/>
        </p:nvPicPr>
        <p:blipFill>
          <a:blip r:embed="rId4"/>
          <a:stretch>
            <a:fillRect/>
          </a:stretch>
        </p:blipFill>
        <p:spPr>
          <a:xfrm>
            <a:off x="8094785" y="677878"/>
            <a:ext cx="2743200" cy="1296591"/>
          </a:xfrm>
          <a:prstGeom prst="rect">
            <a:avLst/>
          </a:prstGeom>
        </p:spPr>
      </p:pic>
      <p:pic>
        <p:nvPicPr>
          <p:cNvPr id="7" name="Bilde 7" descr="Et bilde som inneholder utendørs, gress, bygning, hus&#10;&#10;Automatisk generert beskrivelse">
            <a:extLst>
              <a:ext uri="{FF2B5EF4-FFF2-40B4-BE49-F238E27FC236}">
                <a16:creationId xmlns:a16="http://schemas.microsoft.com/office/drawing/2014/main" id="{22C67270-E690-4CE2-B04D-7466C4EA4492}"/>
              </a:ext>
            </a:extLst>
          </p:cNvPr>
          <p:cNvPicPr>
            <a:picLocks noChangeAspect="1"/>
          </p:cNvPicPr>
          <p:nvPr/>
        </p:nvPicPr>
        <p:blipFill>
          <a:blip r:embed="rId5"/>
          <a:stretch>
            <a:fillRect/>
          </a:stretch>
        </p:blipFill>
        <p:spPr>
          <a:xfrm>
            <a:off x="9318381" y="2071230"/>
            <a:ext cx="2743200" cy="1821656"/>
          </a:xfrm>
          <a:prstGeom prst="rect">
            <a:avLst/>
          </a:prstGeom>
        </p:spPr>
      </p:pic>
      <p:sp>
        <p:nvSpPr>
          <p:cNvPr id="8" name="TekstSylinder 7">
            <a:extLst>
              <a:ext uri="{FF2B5EF4-FFF2-40B4-BE49-F238E27FC236}">
                <a16:creationId xmlns:a16="http://schemas.microsoft.com/office/drawing/2014/main" id="{B651336B-B1FD-4163-A8FD-325C6FBC2FA2}"/>
              </a:ext>
            </a:extLst>
          </p:cNvPr>
          <p:cNvSpPr txBox="1"/>
          <p:nvPr/>
        </p:nvSpPr>
        <p:spPr>
          <a:xfrm>
            <a:off x="10169525" y="1047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3. Krav og vilkår</a:t>
            </a:r>
          </a:p>
        </p:txBody>
      </p:sp>
    </p:spTree>
    <p:extLst>
      <p:ext uri="{BB962C8B-B14F-4D97-AF65-F5344CB8AC3E}">
        <p14:creationId xmlns:p14="http://schemas.microsoft.com/office/powerpoint/2010/main" val="2301854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48929" y="629266"/>
            <a:ext cx="3505495" cy="1622321"/>
          </a:xfrm>
        </p:spPr>
        <p:txBody>
          <a:bodyPr>
            <a:normAutofit/>
          </a:bodyPr>
          <a:lstStyle/>
          <a:p>
            <a:r>
              <a:rPr lang="nb-NO"/>
              <a:t>Tett tank</a:t>
            </a:r>
            <a:endParaRPr lang="nb-NO">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3" name="Plassholder for innhold 2"/>
          <p:cNvSpPr>
            <a:spLocks noGrp="1"/>
          </p:cNvSpPr>
          <p:nvPr>
            <p:ph idx="1"/>
          </p:nvPr>
        </p:nvSpPr>
        <p:spPr>
          <a:xfrm>
            <a:off x="648931" y="2438400"/>
            <a:ext cx="3505494" cy="3785419"/>
          </a:xfrm>
        </p:spPr>
        <p:txBody>
          <a:bodyPr vert="horz" lIns="91440" tIns="45720" rIns="91440" bIns="45720" rtlCol="0" anchor="t">
            <a:normAutofit lnSpcReduction="10000"/>
          </a:bodyPr>
          <a:lstStyle/>
          <a:p>
            <a:r>
              <a:rPr lang="nb-NO" sz="2000"/>
              <a:t>Unngå tett tank</a:t>
            </a:r>
          </a:p>
          <a:p>
            <a:r>
              <a:rPr lang="nb-NO" sz="2000">
                <a:cs typeface="Calibri"/>
              </a:rPr>
              <a:t>Gråvassanlegg </a:t>
            </a:r>
            <a:endParaRPr lang="nb-NO" sz="2000">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r>
              <a:rPr lang="nb-NO" sz="2000">
                <a:cs typeface="Calibri"/>
              </a:rPr>
              <a:t>Opplys eier om årlige kostnader knyttet til tett tank. </a:t>
            </a:r>
            <a:endParaRPr lang="nb-NO" sz="2000">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r>
              <a:rPr lang="nb-NO" sz="2000">
                <a:cs typeface="Calibri"/>
              </a:rPr>
              <a:t>Billig</a:t>
            </a:r>
            <a:r>
              <a:rPr lang="nb-NO">
                <a:cs typeface="Calibri"/>
              </a:rPr>
              <a:t> å</a:t>
            </a:r>
            <a:r>
              <a:rPr lang="nb-NO" sz="2000">
                <a:cs typeface="Calibri"/>
              </a:rPr>
              <a:t> etablere, dyrt</a:t>
            </a:r>
            <a:r>
              <a:rPr lang="nb-NO">
                <a:cs typeface="Calibri"/>
              </a:rPr>
              <a:t> å</a:t>
            </a:r>
            <a:r>
              <a:rPr lang="nb-NO" sz="2000">
                <a:cs typeface="Calibri"/>
              </a:rPr>
              <a:t> drifte. </a:t>
            </a:r>
            <a:endParaRPr lang="nb-NO" sz="2000">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r>
              <a:rPr lang="nb-NO">
                <a:effectLst>
                  <a:glow rad="38100">
                    <a:prstClr val="black">
                      <a:lumMod val="50000"/>
                      <a:lumOff val="50000"/>
                      <a:alpha val="20000"/>
                    </a:prstClr>
                  </a:glow>
                  <a:outerShdw blurRad="44450" dist="12700" dir="13860000" algn="tl" rotWithShape="0">
                    <a:srgbClr val="000000">
                      <a:alpha val="20000"/>
                    </a:srgbClr>
                  </a:outerShdw>
                </a:effectLst>
                <a:cs typeface="Calibri"/>
              </a:rPr>
              <a:t>Dato for ferdigstillelse</a:t>
            </a:r>
          </a:p>
          <a:p>
            <a:r>
              <a:rPr lang="nb-NO" sz="2000" b="1">
                <a:effectLst>
                  <a:glow rad="38100">
                    <a:prstClr val="black">
                      <a:lumMod val="50000"/>
                      <a:lumOff val="50000"/>
                      <a:alpha val="20000"/>
                    </a:prstClr>
                  </a:glow>
                  <a:outerShdw blurRad="44450" dist="12700" dir="13860000" algn="tl" rotWithShape="0">
                    <a:srgbClr val="000000">
                      <a:alpha val="20000"/>
                    </a:srgbClr>
                  </a:outerShdw>
                </a:effectLst>
                <a:cs typeface="Calibri"/>
              </a:rPr>
              <a:t>Skal</a:t>
            </a:r>
            <a:r>
              <a:rPr lang="nb-NO" sz="2000">
                <a:effectLst>
                  <a:glow rad="38100">
                    <a:prstClr val="black">
                      <a:lumMod val="50000"/>
                      <a:lumOff val="50000"/>
                      <a:alpha val="20000"/>
                    </a:prstClr>
                  </a:glow>
                  <a:outerShdw blurRad="44450" dist="12700" dir="13860000" algn="tl" rotWithShape="0">
                    <a:srgbClr val="000000">
                      <a:alpha val="20000"/>
                    </a:srgbClr>
                  </a:outerShdw>
                </a:effectLst>
                <a:cs typeface="Calibri"/>
              </a:rPr>
              <a:t> være alarm for høyt nivå</a:t>
            </a:r>
            <a:endParaRPr lang="nb-NO" sz="2000">
              <a:cs typeface="Calibri"/>
            </a:endParaRPr>
          </a:p>
          <a:p>
            <a:endParaRPr lang="nb-NO" sz="2000">
              <a:cs typeface="Calibri"/>
            </a:endParaRPr>
          </a:p>
        </p:txBody>
      </p:sp>
      <p:pic>
        <p:nvPicPr>
          <p:cNvPr id="4" name="Bilde 4">
            <a:extLst>
              <a:ext uri="{FF2B5EF4-FFF2-40B4-BE49-F238E27FC236}">
                <a16:creationId xmlns:a16="http://schemas.microsoft.com/office/drawing/2014/main" id="{4EB38919-BE30-45F0-895A-6AA1C29C877B}"/>
              </a:ext>
            </a:extLst>
          </p:cNvPr>
          <p:cNvPicPr>
            <a:picLocks noChangeAspect="1"/>
          </p:cNvPicPr>
          <p:nvPr/>
        </p:nvPicPr>
        <p:blipFill>
          <a:blip r:embed="rId2"/>
          <a:stretch>
            <a:fillRect/>
          </a:stretch>
        </p:blipFill>
        <p:spPr>
          <a:xfrm>
            <a:off x="5405862" y="854113"/>
            <a:ext cx="6019331" cy="5146528"/>
          </a:xfrm>
          <a:prstGeom prst="rect">
            <a:avLst/>
          </a:prstGeom>
          <a:effectLst/>
        </p:spPr>
      </p:pic>
      <p:sp>
        <p:nvSpPr>
          <p:cNvPr id="6" name="TekstSylinder 5">
            <a:extLst>
              <a:ext uri="{FF2B5EF4-FFF2-40B4-BE49-F238E27FC236}">
                <a16:creationId xmlns:a16="http://schemas.microsoft.com/office/drawing/2014/main" id="{BE5A1BC6-DD98-4268-A6C9-F09445530390}"/>
              </a:ext>
            </a:extLst>
          </p:cNvPr>
          <p:cNvSpPr txBox="1"/>
          <p:nvPr/>
        </p:nvSpPr>
        <p:spPr>
          <a:xfrm>
            <a:off x="10217150" y="120650"/>
            <a:ext cx="22193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3. Krav og vilkår</a:t>
            </a:r>
          </a:p>
        </p:txBody>
      </p:sp>
    </p:spTree>
    <p:extLst>
      <p:ext uri="{BB962C8B-B14F-4D97-AF65-F5344CB8AC3E}">
        <p14:creationId xmlns:p14="http://schemas.microsoft.com/office/powerpoint/2010/main" val="4111844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36DF21D7-0800-41A1-810C-81C9A876DA6A}"/>
              </a:ext>
            </a:extLst>
          </p:cNvPr>
          <p:cNvPicPr>
            <a:picLocks noChangeAspect="1"/>
          </p:cNvPicPr>
          <p:nvPr/>
        </p:nvPicPr>
        <p:blipFill>
          <a:blip r:embed="rId3"/>
          <a:stretch>
            <a:fillRect/>
          </a:stretch>
        </p:blipFill>
        <p:spPr>
          <a:xfrm>
            <a:off x="10905067" y="6587273"/>
            <a:ext cx="1403504" cy="270727"/>
          </a:xfrm>
          <a:prstGeom prst="rect">
            <a:avLst/>
          </a:prstGeom>
        </p:spPr>
      </p:pic>
      <p:pic>
        <p:nvPicPr>
          <p:cNvPr id="3" name="Bilde 2">
            <a:extLst>
              <a:ext uri="{FF2B5EF4-FFF2-40B4-BE49-F238E27FC236}">
                <a16:creationId xmlns:a16="http://schemas.microsoft.com/office/drawing/2014/main" id="{1C71D64E-AA00-4792-B512-ED6C141B8689}"/>
              </a:ext>
            </a:extLst>
          </p:cNvPr>
          <p:cNvPicPr>
            <a:picLocks noChangeAspect="1"/>
          </p:cNvPicPr>
          <p:nvPr/>
        </p:nvPicPr>
        <p:blipFill>
          <a:blip r:embed="rId4"/>
          <a:stretch>
            <a:fillRect/>
          </a:stretch>
        </p:blipFill>
        <p:spPr>
          <a:xfrm>
            <a:off x="1" y="-1845736"/>
            <a:ext cx="12184375" cy="8703735"/>
          </a:xfrm>
          <a:prstGeom prst="rect">
            <a:avLst/>
          </a:prstGeom>
        </p:spPr>
      </p:pic>
      <p:pic>
        <p:nvPicPr>
          <p:cNvPr id="6" name="Bilde 5">
            <a:extLst>
              <a:ext uri="{FF2B5EF4-FFF2-40B4-BE49-F238E27FC236}">
                <a16:creationId xmlns:a16="http://schemas.microsoft.com/office/drawing/2014/main" id="{4019B5B9-723F-492E-9BDC-1A993592456C}"/>
              </a:ext>
            </a:extLst>
          </p:cNvPr>
          <p:cNvPicPr>
            <a:picLocks noChangeAspect="1"/>
          </p:cNvPicPr>
          <p:nvPr/>
        </p:nvPicPr>
        <p:blipFill>
          <a:blip r:embed="rId5"/>
          <a:stretch>
            <a:fillRect/>
          </a:stretch>
        </p:blipFill>
        <p:spPr>
          <a:xfrm>
            <a:off x="2577159" y="291371"/>
            <a:ext cx="8327908" cy="1892270"/>
          </a:xfrm>
          <a:prstGeom prst="rect">
            <a:avLst/>
          </a:prstGeom>
        </p:spPr>
      </p:pic>
    </p:spTree>
    <p:extLst>
      <p:ext uri="{BB962C8B-B14F-4D97-AF65-F5344CB8AC3E}">
        <p14:creationId xmlns:p14="http://schemas.microsoft.com/office/powerpoint/2010/main" val="7080686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0FD207-5AB3-44EB-BF41-42607C21560C}"/>
              </a:ext>
            </a:extLst>
          </p:cNvPr>
          <p:cNvSpPr>
            <a:spLocks noGrp="1"/>
          </p:cNvSpPr>
          <p:nvPr>
            <p:ph type="title"/>
          </p:nvPr>
        </p:nvSpPr>
        <p:spPr>
          <a:xfrm>
            <a:off x="1141413" y="609600"/>
            <a:ext cx="9905998" cy="1262063"/>
          </a:xfrm>
        </p:spPr>
        <p:txBody>
          <a:bodyPr/>
          <a:lstStyle/>
          <a:p>
            <a:r>
              <a:rPr lang="nb-NO">
                <a:cs typeface="Calibri Light"/>
              </a:rPr>
              <a:t>Krav til Drift og vedlikehold: </a:t>
            </a:r>
            <a:endParaRPr lang="nb-NO">
              <a:effectLst>
                <a:glow rad="38100">
                  <a:prstClr val="black">
                    <a:lumMod val="65000"/>
                    <a:lumOff val="35000"/>
                    <a:alpha val="40000"/>
                  </a:prstClr>
                </a:glow>
                <a:outerShdw blurRad="28575" dist="38100" dir="14040000" algn="tl" rotWithShape="0">
                  <a:srgbClr val="000000">
                    <a:alpha val="25000"/>
                  </a:srgbClr>
                </a:outerShdw>
              </a:effectLst>
              <a:cs typeface="Calibri Light"/>
            </a:endParaRPr>
          </a:p>
        </p:txBody>
      </p:sp>
      <p:sp>
        <p:nvSpPr>
          <p:cNvPr id="3" name="Plassholder for innhold 2">
            <a:extLst>
              <a:ext uri="{FF2B5EF4-FFF2-40B4-BE49-F238E27FC236}">
                <a16:creationId xmlns:a16="http://schemas.microsoft.com/office/drawing/2014/main" id="{53552681-96C9-4651-B792-CE27D9606EA4}"/>
              </a:ext>
            </a:extLst>
          </p:cNvPr>
          <p:cNvSpPr>
            <a:spLocks noGrp="1"/>
          </p:cNvSpPr>
          <p:nvPr>
            <p:ph idx="1"/>
          </p:nvPr>
        </p:nvSpPr>
        <p:spPr>
          <a:xfrm>
            <a:off x="1141413" y="1833282"/>
            <a:ext cx="9905998" cy="4763213"/>
          </a:xfrm>
        </p:spPr>
        <p:txBody>
          <a:bodyPr vert="horz" lIns="91440" tIns="45720" rIns="91440" bIns="45720" rtlCol="0" anchor="t">
            <a:normAutofit fontScale="92500" lnSpcReduction="20000"/>
          </a:bodyPr>
          <a:lstStyle/>
          <a:p>
            <a:pPr marL="0" indent="0">
              <a:buNone/>
            </a:pPr>
            <a:r>
              <a:rPr lang="nb-NO" b="1">
                <a:cs typeface="Calibri"/>
              </a:rPr>
              <a:t>Renseanlegg /Minirenseanlegg:</a:t>
            </a:r>
            <a:endParaRPr lang="nb-NO" b="1">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marL="0" indent="0">
              <a:buNone/>
            </a:pPr>
            <a:r>
              <a:rPr lang="nb-NO" sz="1900">
                <a:cs typeface="Calibri"/>
              </a:rPr>
              <a:t>Serviceavtale skal </a:t>
            </a:r>
            <a:r>
              <a:rPr lang="nb-NO" sz="1900" err="1">
                <a:cs typeface="Calibri"/>
              </a:rPr>
              <a:t>leggast</a:t>
            </a:r>
            <a:r>
              <a:rPr lang="nb-NO" sz="1900">
                <a:cs typeface="Calibri"/>
              </a:rPr>
              <a:t> ved søknad om løyve eller som kopi av underskrive avtale ved søknad om ferdigattest.</a:t>
            </a:r>
            <a:r>
              <a:rPr lang="nb-NO" sz="1900">
                <a:effectLst>
                  <a:glow rad="38100">
                    <a:prstClr val="black">
                      <a:lumMod val="50000"/>
                      <a:lumOff val="50000"/>
                      <a:alpha val="20000"/>
                    </a:prstClr>
                  </a:glow>
                  <a:outerShdw blurRad="44450" dist="12700" dir="13860000" algn="tl" rotWithShape="0">
                    <a:srgbClr val="000000">
                      <a:alpha val="20000"/>
                    </a:srgbClr>
                  </a:outerShdw>
                </a:effectLst>
                <a:cs typeface="Calibri"/>
              </a:rPr>
              <a:t> Denne </a:t>
            </a:r>
            <a:r>
              <a:rPr lang="nb-NO" sz="1900" err="1">
                <a:effectLst>
                  <a:glow rad="38100">
                    <a:prstClr val="black">
                      <a:lumMod val="50000"/>
                      <a:lumOff val="50000"/>
                      <a:alpha val="20000"/>
                    </a:prstClr>
                  </a:glow>
                  <a:outerShdw blurRad="44450" dist="12700" dir="13860000" algn="tl" rotWithShape="0">
                    <a:srgbClr val="000000">
                      <a:alpha val="20000"/>
                    </a:srgbClr>
                  </a:outerShdw>
                </a:effectLst>
                <a:cs typeface="Calibri"/>
              </a:rPr>
              <a:t>avtala</a:t>
            </a:r>
            <a:r>
              <a:rPr lang="nb-NO" sz="1900">
                <a:effectLst>
                  <a:glow rad="38100">
                    <a:prstClr val="black">
                      <a:lumMod val="50000"/>
                      <a:lumOff val="50000"/>
                      <a:alpha val="20000"/>
                    </a:prstClr>
                  </a:glow>
                  <a:outerShdw blurRad="44450" dist="12700" dir="13860000" algn="tl" rotWithShape="0">
                    <a:srgbClr val="000000">
                      <a:alpha val="20000"/>
                    </a:srgbClr>
                  </a:outerShdw>
                </a:effectLst>
                <a:cs typeface="Calibri"/>
              </a:rPr>
              <a:t> skal </a:t>
            </a:r>
            <a:r>
              <a:rPr lang="nb-NO" sz="1900" err="1">
                <a:effectLst>
                  <a:glow rad="38100">
                    <a:prstClr val="black">
                      <a:lumMod val="50000"/>
                      <a:lumOff val="50000"/>
                      <a:alpha val="20000"/>
                    </a:prstClr>
                  </a:glow>
                  <a:outerShdw blurRad="44450" dist="12700" dir="13860000" algn="tl" rotWithShape="0">
                    <a:srgbClr val="000000">
                      <a:alpha val="20000"/>
                    </a:srgbClr>
                  </a:outerShdw>
                </a:effectLst>
                <a:cs typeface="Calibri"/>
              </a:rPr>
              <a:t>innehalde</a:t>
            </a:r>
            <a:r>
              <a:rPr lang="nb-NO" sz="1900">
                <a:effectLst>
                  <a:glow rad="38100">
                    <a:prstClr val="black">
                      <a:lumMod val="50000"/>
                      <a:lumOff val="50000"/>
                      <a:alpha val="20000"/>
                    </a:prstClr>
                  </a:glow>
                  <a:outerShdw blurRad="44450" dist="12700" dir="13860000" algn="tl" rotWithShape="0">
                    <a:srgbClr val="000000">
                      <a:alpha val="20000"/>
                    </a:srgbClr>
                  </a:outerShdw>
                </a:effectLst>
                <a:cs typeface="Calibri"/>
              </a:rPr>
              <a:t>:</a:t>
            </a:r>
            <a:endParaRPr lang="nb-NO" sz="1900">
              <a:cs typeface="Calibri"/>
            </a:endParaRPr>
          </a:p>
          <a:p>
            <a:pPr lvl="1"/>
            <a:r>
              <a:rPr lang="nb-NO">
                <a:effectLst>
                  <a:glow rad="38100">
                    <a:prstClr val="black">
                      <a:lumMod val="50000"/>
                      <a:lumOff val="50000"/>
                      <a:alpha val="20000"/>
                    </a:prstClr>
                  </a:glow>
                  <a:outerShdw blurRad="44450" dist="12700" dir="13860000" algn="tl" rotWithShape="0">
                    <a:srgbClr val="000000">
                      <a:alpha val="20000"/>
                    </a:srgbClr>
                  </a:outerShdw>
                </a:effectLst>
                <a:cs typeface="Calibri"/>
              </a:rPr>
              <a:t>tal servicebesøk kvart år og </a:t>
            </a:r>
            <a:r>
              <a:rPr lang="nb-NO" err="1">
                <a:effectLst>
                  <a:glow rad="38100">
                    <a:prstClr val="black">
                      <a:lumMod val="50000"/>
                      <a:lumOff val="50000"/>
                      <a:alpha val="20000"/>
                    </a:prstClr>
                  </a:glow>
                  <a:outerShdw blurRad="44450" dist="12700" dir="13860000" algn="tl" rotWithShape="0">
                    <a:srgbClr val="000000">
                      <a:alpha val="20000"/>
                    </a:srgbClr>
                  </a:outerShdw>
                </a:effectLst>
                <a:cs typeface="Calibri"/>
              </a:rPr>
              <a:t>oppgåver</a:t>
            </a:r>
            <a:r>
              <a:rPr lang="nb-NO">
                <a:effectLst>
                  <a:glow rad="38100">
                    <a:prstClr val="black">
                      <a:lumMod val="50000"/>
                      <a:lumOff val="50000"/>
                      <a:alpha val="20000"/>
                    </a:prstClr>
                  </a:glow>
                  <a:outerShdw blurRad="44450" dist="12700" dir="13860000" algn="tl" rotWithShape="0">
                    <a:srgbClr val="000000">
                      <a:alpha val="20000"/>
                    </a:srgbClr>
                  </a:outerShdw>
                </a:effectLst>
                <a:cs typeface="Calibri"/>
              </a:rPr>
              <a:t> som skal </a:t>
            </a:r>
            <a:r>
              <a:rPr lang="nb-NO" err="1">
                <a:effectLst>
                  <a:glow rad="38100">
                    <a:prstClr val="black">
                      <a:lumMod val="50000"/>
                      <a:lumOff val="50000"/>
                      <a:alpha val="20000"/>
                    </a:prstClr>
                  </a:glow>
                  <a:outerShdw blurRad="44450" dist="12700" dir="13860000" algn="tl" rotWithShape="0">
                    <a:srgbClr val="000000">
                      <a:alpha val="20000"/>
                    </a:srgbClr>
                  </a:outerShdw>
                </a:effectLst>
                <a:cs typeface="Calibri"/>
              </a:rPr>
              <a:t>utførast</a:t>
            </a:r>
            <a:r>
              <a:rPr lang="nb-NO">
                <a:effectLst>
                  <a:glow rad="38100">
                    <a:prstClr val="black">
                      <a:lumMod val="50000"/>
                      <a:lumOff val="50000"/>
                      <a:alpha val="20000"/>
                    </a:prstClr>
                  </a:glow>
                  <a:outerShdw blurRad="44450" dist="12700" dir="13860000" algn="tl" rotWithShape="0">
                    <a:srgbClr val="000000">
                      <a:alpha val="20000"/>
                    </a:srgbClr>
                  </a:outerShdw>
                </a:effectLst>
                <a:cs typeface="Calibri"/>
              </a:rPr>
              <a:t> ved service, herunder kontroll  av  </a:t>
            </a:r>
            <a:r>
              <a:rPr lang="nb-NO" err="1">
                <a:effectLst>
                  <a:glow rad="38100">
                    <a:prstClr val="black">
                      <a:lumMod val="50000"/>
                      <a:lumOff val="50000"/>
                      <a:alpha val="20000"/>
                    </a:prstClr>
                  </a:glow>
                  <a:outerShdw blurRad="44450" dist="12700" dir="13860000" algn="tl" rotWithShape="0">
                    <a:srgbClr val="000000">
                      <a:alpha val="20000"/>
                    </a:srgbClr>
                  </a:outerShdw>
                </a:effectLst>
                <a:cs typeface="Calibri"/>
              </a:rPr>
              <a:t>slammengde</a:t>
            </a:r>
            <a:r>
              <a:rPr lang="nb-NO">
                <a:effectLst>
                  <a:glow rad="38100">
                    <a:prstClr val="black">
                      <a:lumMod val="50000"/>
                      <a:lumOff val="50000"/>
                      <a:alpha val="20000"/>
                    </a:prstClr>
                  </a:glow>
                  <a:outerShdw blurRad="44450" dist="12700" dir="13860000" algn="tl" rotWithShape="0">
                    <a:srgbClr val="000000">
                      <a:alpha val="20000"/>
                    </a:srgbClr>
                  </a:outerShdw>
                </a:effectLst>
                <a:cs typeface="Calibri"/>
              </a:rPr>
              <a:t>, behov  for tømming av slam, kontroll av vasskvalitet, kontroll av alarm.</a:t>
            </a:r>
          </a:p>
          <a:p>
            <a:pPr lvl="1">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Eventuelt andre forhold som er av </a:t>
            </a:r>
            <a:r>
              <a:rPr lang="nb-NO" err="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forureiningsmessig</a:t>
            </a:r>
            <a:r>
              <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betydning for anlegget</a:t>
            </a:r>
            <a:endParaRPr lang="nb-NO">
              <a:cs typeface="Calibri"/>
            </a:endParaRPr>
          </a:p>
          <a:p>
            <a:pPr marL="0" indent="0">
              <a:buClr>
                <a:srgbClr val="FFFFFF"/>
              </a:buClr>
              <a:buNone/>
            </a:pPr>
            <a:r>
              <a:rPr lang="nb-NO">
                <a:cs typeface="Calibri"/>
              </a:rPr>
              <a:t>Større anlegg bør også ha driftslogg (</a:t>
            </a:r>
            <a:r>
              <a:rPr lang="nb-NO" err="1">
                <a:cs typeface="Calibri"/>
              </a:rPr>
              <a:t>driftsansvarleg</a:t>
            </a:r>
            <a:r>
              <a:rPr lang="nb-NO">
                <a:cs typeface="Calibri"/>
              </a:rPr>
              <a:t> som </a:t>
            </a:r>
            <a:r>
              <a:rPr lang="nb-NO" err="1">
                <a:cs typeface="Calibri"/>
              </a:rPr>
              <a:t>sjekkar</a:t>
            </a:r>
            <a:r>
              <a:rPr lang="nb-NO">
                <a:cs typeface="Calibri"/>
              </a:rPr>
              <a:t> innom </a:t>
            </a:r>
            <a:r>
              <a:rPr lang="nb-NO" err="1">
                <a:cs typeface="Calibri"/>
              </a:rPr>
              <a:t>ein</a:t>
            </a:r>
            <a:r>
              <a:rPr lang="nb-NO">
                <a:cs typeface="Calibri"/>
              </a:rPr>
              <a:t> til </a:t>
            </a:r>
            <a:r>
              <a:rPr lang="nb-NO" err="1">
                <a:cs typeface="Calibri"/>
              </a:rPr>
              <a:t>fleire</a:t>
            </a:r>
            <a:r>
              <a:rPr lang="nb-NO">
                <a:cs typeface="Calibri"/>
              </a:rPr>
              <a:t> gonger kvar </a:t>
            </a:r>
            <a:r>
              <a:rPr lang="nb-NO" err="1">
                <a:cs typeface="Calibri"/>
              </a:rPr>
              <a:t>månad</a:t>
            </a:r>
            <a:r>
              <a:rPr lang="nb-NO">
                <a:cs typeface="Calibri"/>
              </a:rPr>
              <a:t>, beredskapsordning, oversikt over leveranse av </a:t>
            </a:r>
            <a:r>
              <a:rPr lang="nb-NO" err="1">
                <a:cs typeface="Calibri"/>
              </a:rPr>
              <a:t>delar</a:t>
            </a:r>
            <a:r>
              <a:rPr lang="nb-NO">
                <a:cs typeface="Calibri"/>
              </a:rPr>
              <a:t>, prøvetakingsplan m.m.)   </a:t>
            </a:r>
            <a:r>
              <a:rPr lang="nb-NO" sz="1800">
                <a:cs typeface="Calibri"/>
              </a:rPr>
              <a:t>  </a:t>
            </a:r>
            <a:endParaRPr lang="nb-NO" sz="1800">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marL="0" indent="0">
              <a:buNone/>
            </a:pPr>
            <a:r>
              <a:rPr lang="nb-NO" sz="1700" b="1" err="1">
                <a:cs typeface="Calibri"/>
              </a:rPr>
              <a:t>P</a:t>
            </a:r>
            <a:r>
              <a:rPr lang="nb-NO" sz="2100" b="1" err="1">
                <a:cs typeface="Calibri"/>
              </a:rPr>
              <a:t>refabrikerte</a:t>
            </a:r>
            <a:r>
              <a:rPr lang="nb-NO" sz="2100" b="1">
                <a:cs typeface="Calibri"/>
              </a:rPr>
              <a:t> gråvassanlegg og biofilter:</a:t>
            </a:r>
            <a:endParaRPr lang="nb-NO" sz="2100" b="1">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marL="0" indent="0">
              <a:buNone/>
            </a:pPr>
            <a:r>
              <a:rPr lang="nb-NO" sz="1700">
                <a:cs typeface="Calibri"/>
              </a:rPr>
              <a:t>Stiller også her krav om serviceavtale</a:t>
            </a:r>
            <a:endParaRPr lang="nb-NO" sz="1700">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marL="0" indent="0">
              <a:buNone/>
            </a:pPr>
            <a:r>
              <a:rPr lang="nb-NO" b="1">
                <a:cs typeface="Calibri"/>
              </a:rPr>
              <a:t>Pumper/ mindre anlegg:</a:t>
            </a:r>
            <a:endParaRPr lang="nb-NO" b="1">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marL="0" indent="0">
              <a:buNone/>
            </a:pPr>
            <a:r>
              <a:rPr lang="nb-NO">
                <a:cs typeface="Calibri"/>
              </a:rPr>
              <a:t>her blir det stilt krav til </a:t>
            </a:r>
            <a:r>
              <a:rPr lang="nb-NO" err="1">
                <a:cs typeface="Calibri"/>
              </a:rPr>
              <a:t>oppfylgjing</a:t>
            </a:r>
            <a:r>
              <a:rPr lang="nb-NO">
                <a:cs typeface="Calibri"/>
              </a:rPr>
              <a:t> og service – teste pumper, sjekke inspeksjonsrør. dette kan </a:t>
            </a:r>
            <a:r>
              <a:rPr lang="nb-NO" err="1">
                <a:cs typeface="Calibri"/>
              </a:rPr>
              <a:t>utførast</a:t>
            </a:r>
            <a:r>
              <a:rPr lang="nb-NO">
                <a:cs typeface="Calibri"/>
              </a:rPr>
              <a:t> av </a:t>
            </a:r>
            <a:r>
              <a:rPr lang="nb-NO" err="1">
                <a:cs typeface="Calibri"/>
              </a:rPr>
              <a:t>anleggseigar</a:t>
            </a:r>
            <a:r>
              <a:rPr lang="nb-NO">
                <a:cs typeface="Calibri"/>
              </a:rPr>
              <a:t>.</a:t>
            </a: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endParaRPr lang="nb-NO">
              <a:cs typeface="Calibri"/>
            </a:endParaRPr>
          </a:p>
        </p:txBody>
      </p:sp>
      <p:sp>
        <p:nvSpPr>
          <p:cNvPr id="5" name="TekstSylinder 4">
            <a:extLst>
              <a:ext uri="{FF2B5EF4-FFF2-40B4-BE49-F238E27FC236}">
                <a16:creationId xmlns:a16="http://schemas.microsoft.com/office/drawing/2014/main" id="{64B66269-9103-492F-BA0C-8B3DB8EBEE02}"/>
              </a:ext>
            </a:extLst>
          </p:cNvPr>
          <p:cNvSpPr txBox="1"/>
          <p:nvPr/>
        </p:nvSpPr>
        <p:spPr>
          <a:xfrm>
            <a:off x="10169525" y="1047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3. Krav og vilkår</a:t>
            </a:r>
          </a:p>
        </p:txBody>
      </p:sp>
    </p:spTree>
    <p:extLst>
      <p:ext uri="{BB962C8B-B14F-4D97-AF65-F5344CB8AC3E}">
        <p14:creationId xmlns:p14="http://schemas.microsoft.com/office/powerpoint/2010/main" val="346018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49B125-CADF-4D8D-9758-FF3DBB86243C}"/>
              </a:ext>
            </a:extLst>
          </p:cNvPr>
          <p:cNvSpPr>
            <a:spLocks noGrp="1"/>
          </p:cNvSpPr>
          <p:nvPr>
            <p:ph type="title"/>
          </p:nvPr>
        </p:nvSpPr>
        <p:spPr/>
        <p:txBody>
          <a:bodyPr/>
          <a:lstStyle/>
          <a:p>
            <a:r>
              <a:rPr lang="nb-NO" err="1">
                <a:cs typeface="Calibri Light"/>
              </a:rPr>
              <a:t>Minireinseanlegg</a:t>
            </a:r>
            <a:endParaRPr lang="nb-NO" err="1"/>
          </a:p>
        </p:txBody>
      </p:sp>
      <p:sp>
        <p:nvSpPr>
          <p:cNvPr id="3" name="Plassholder for innhold 2">
            <a:extLst>
              <a:ext uri="{FF2B5EF4-FFF2-40B4-BE49-F238E27FC236}">
                <a16:creationId xmlns:a16="http://schemas.microsoft.com/office/drawing/2014/main" id="{E37F4A6C-5FE1-4543-862D-D0D24D347841}"/>
              </a:ext>
            </a:extLst>
          </p:cNvPr>
          <p:cNvSpPr>
            <a:spLocks noGrp="1"/>
          </p:cNvSpPr>
          <p:nvPr>
            <p:ph idx="1"/>
          </p:nvPr>
        </p:nvSpPr>
        <p:spPr>
          <a:xfrm>
            <a:off x="1141413" y="2666999"/>
            <a:ext cx="9905998" cy="2811586"/>
          </a:xfrm>
        </p:spPr>
        <p:txBody>
          <a:bodyPr vert="horz" lIns="91440" tIns="45720" rIns="91440" bIns="45720" rtlCol="0" anchor="t">
            <a:normAutofit/>
          </a:bodyPr>
          <a:lstStyle/>
          <a:p>
            <a:r>
              <a:rPr lang="nb-NO" err="1">
                <a:cs typeface="Calibri"/>
              </a:rPr>
              <a:t>Minireinseanlegg</a:t>
            </a:r>
            <a:r>
              <a:rPr lang="nb-NO">
                <a:cs typeface="Calibri"/>
              </a:rPr>
              <a:t> skal kun </a:t>
            </a:r>
            <a:r>
              <a:rPr lang="nb-NO" err="1">
                <a:cs typeface="Calibri"/>
              </a:rPr>
              <a:t>prosjekterast</a:t>
            </a:r>
            <a:r>
              <a:rPr lang="nb-NO">
                <a:cs typeface="Calibri"/>
              </a:rPr>
              <a:t> der det er for </a:t>
            </a:r>
            <a:r>
              <a:rPr lang="nb-NO" err="1">
                <a:cs typeface="Calibri"/>
              </a:rPr>
              <a:t>dårlege</a:t>
            </a:r>
            <a:r>
              <a:rPr lang="nb-NO">
                <a:cs typeface="Calibri"/>
              </a:rPr>
              <a:t> grunnforhold for å kunne lage fullskala infiltrasjonsanlegg. </a:t>
            </a:r>
          </a:p>
          <a:p>
            <a:r>
              <a:rPr lang="nb-NO">
                <a:cs typeface="Calibri"/>
              </a:rPr>
              <a:t>Me har ca. 100 </a:t>
            </a:r>
            <a:r>
              <a:rPr lang="nb-NO" err="1">
                <a:cs typeface="Calibri"/>
              </a:rPr>
              <a:t>minireinseanlegg</a:t>
            </a:r>
            <a:r>
              <a:rPr lang="nb-NO">
                <a:cs typeface="Calibri"/>
              </a:rPr>
              <a:t> (</a:t>
            </a:r>
            <a:r>
              <a:rPr lang="nb-NO" err="1">
                <a:cs typeface="Calibri"/>
              </a:rPr>
              <a:t>prefabrikerte</a:t>
            </a:r>
            <a:r>
              <a:rPr lang="nb-NO">
                <a:cs typeface="Calibri"/>
              </a:rPr>
              <a:t>) i Hallingdal. Der </a:t>
            </a:r>
            <a:r>
              <a:rPr lang="nb-NO" err="1">
                <a:cs typeface="Calibri"/>
              </a:rPr>
              <a:t>nokon</a:t>
            </a:r>
            <a:r>
              <a:rPr lang="nb-NO">
                <a:cs typeface="Calibri"/>
              </a:rPr>
              <a:t> av </a:t>
            </a:r>
            <a:r>
              <a:rPr lang="nb-NO" err="1">
                <a:cs typeface="Calibri"/>
              </a:rPr>
              <a:t>dei</a:t>
            </a:r>
            <a:r>
              <a:rPr lang="nb-NO">
                <a:cs typeface="Calibri"/>
              </a:rPr>
              <a:t> er kap. 13. </a:t>
            </a: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r>
              <a:rPr lang="nb-NO" err="1">
                <a:cs typeface="Calibri"/>
              </a:rPr>
              <a:t>Reinsegraden</a:t>
            </a:r>
            <a:r>
              <a:rPr lang="nb-NO">
                <a:cs typeface="Calibri"/>
              </a:rPr>
              <a:t> er </a:t>
            </a:r>
            <a:r>
              <a:rPr lang="nb-NO" err="1">
                <a:cs typeface="Calibri"/>
              </a:rPr>
              <a:t>varierande</a:t>
            </a:r>
            <a:r>
              <a:rPr lang="nb-NO">
                <a:cs typeface="Calibri"/>
              </a:rPr>
              <a:t>, </a:t>
            </a:r>
            <a:r>
              <a:rPr lang="nb-NO" err="1">
                <a:cs typeface="Calibri"/>
              </a:rPr>
              <a:t>reinsing</a:t>
            </a:r>
            <a:r>
              <a:rPr lang="nb-NO">
                <a:cs typeface="Calibri"/>
              </a:rPr>
              <a:t> av fosfor er </a:t>
            </a:r>
            <a:r>
              <a:rPr lang="nb-NO" err="1">
                <a:cs typeface="Calibri"/>
              </a:rPr>
              <a:t>jamnt</a:t>
            </a:r>
            <a:r>
              <a:rPr lang="nb-NO">
                <a:cs typeface="Calibri"/>
              </a:rPr>
              <a:t> over </a:t>
            </a:r>
            <a:r>
              <a:rPr lang="nb-NO" err="1">
                <a:cs typeface="Calibri"/>
              </a:rPr>
              <a:t>dårleg</a:t>
            </a:r>
            <a:r>
              <a:rPr lang="nb-NO">
                <a:cs typeface="Calibri"/>
              </a:rPr>
              <a:t>. </a:t>
            </a: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r>
              <a:rPr lang="nb-NO">
                <a:cs typeface="Calibri"/>
              </a:rPr>
              <a:t>Da det er </a:t>
            </a:r>
            <a:r>
              <a:rPr lang="nb-NO" err="1">
                <a:cs typeface="Calibri"/>
              </a:rPr>
              <a:t>vanskeleg</a:t>
            </a:r>
            <a:r>
              <a:rPr lang="nb-NO">
                <a:cs typeface="Calibri"/>
              </a:rPr>
              <a:t> og måle innløp på </a:t>
            </a:r>
            <a:r>
              <a:rPr lang="nb-NO" err="1">
                <a:cs typeface="Calibri"/>
              </a:rPr>
              <a:t>ein</a:t>
            </a:r>
            <a:r>
              <a:rPr lang="nb-NO">
                <a:cs typeface="Calibri"/>
              </a:rPr>
              <a:t> god måte, har </a:t>
            </a:r>
            <a:r>
              <a:rPr lang="nb-NO" err="1">
                <a:cs typeface="Calibri"/>
              </a:rPr>
              <a:t>me</a:t>
            </a:r>
            <a:r>
              <a:rPr lang="nb-NO">
                <a:cs typeface="Calibri"/>
              </a:rPr>
              <a:t> satt 1,0mg/l fosfor som </a:t>
            </a:r>
            <a:r>
              <a:rPr lang="nb-NO" err="1">
                <a:cs typeface="Calibri"/>
              </a:rPr>
              <a:t>høgaste</a:t>
            </a:r>
            <a:r>
              <a:rPr lang="nb-NO">
                <a:cs typeface="Calibri"/>
              </a:rPr>
              <a:t> verdi ut. </a:t>
            </a:r>
          </a:p>
          <a:p>
            <a:pPr>
              <a:buClr>
                <a:prstClr val="white"/>
              </a:buClr>
            </a:pP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p:txBody>
      </p:sp>
      <p:sp>
        <p:nvSpPr>
          <p:cNvPr id="5" name="TekstSylinder 4">
            <a:extLst>
              <a:ext uri="{FF2B5EF4-FFF2-40B4-BE49-F238E27FC236}">
                <a16:creationId xmlns:a16="http://schemas.microsoft.com/office/drawing/2014/main" id="{E3310F02-5AF3-4AA3-AED2-97D0E4BBD4C1}"/>
              </a:ext>
            </a:extLst>
          </p:cNvPr>
          <p:cNvSpPr txBox="1"/>
          <p:nvPr/>
        </p:nvSpPr>
        <p:spPr>
          <a:xfrm>
            <a:off x="9796463" y="8096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4. Minirenseanlegg</a:t>
            </a:r>
          </a:p>
        </p:txBody>
      </p:sp>
    </p:spTree>
    <p:extLst>
      <p:ext uri="{BB962C8B-B14F-4D97-AF65-F5344CB8AC3E}">
        <p14:creationId xmlns:p14="http://schemas.microsoft.com/office/powerpoint/2010/main" val="282458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49B125-CADF-4D8D-9758-FF3DBB86243C}"/>
              </a:ext>
            </a:extLst>
          </p:cNvPr>
          <p:cNvSpPr>
            <a:spLocks noGrp="1"/>
          </p:cNvSpPr>
          <p:nvPr>
            <p:ph type="title"/>
          </p:nvPr>
        </p:nvSpPr>
        <p:spPr>
          <a:xfrm>
            <a:off x="1141413" y="609600"/>
            <a:ext cx="5767387" cy="1905000"/>
          </a:xfrm>
        </p:spPr>
        <p:txBody>
          <a:bodyPr/>
          <a:lstStyle/>
          <a:p>
            <a:r>
              <a:rPr lang="nb-NO">
                <a:cs typeface="Calibri Light"/>
              </a:rPr>
              <a:t>Data </a:t>
            </a:r>
            <a:r>
              <a:rPr lang="nb-NO" err="1">
                <a:cs typeface="Calibri Light"/>
              </a:rPr>
              <a:t>frå</a:t>
            </a:r>
            <a:r>
              <a:rPr lang="nb-NO">
                <a:cs typeface="Calibri Light"/>
              </a:rPr>
              <a:t> Lier, tilsynskontoret for spredt avløp</a:t>
            </a:r>
            <a:endParaRPr lang="nb-NO"/>
          </a:p>
        </p:txBody>
      </p:sp>
      <p:sp>
        <p:nvSpPr>
          <p:cNvPr id="5" name="TekstSylinder 4">
            <a:extLst>
              <a:ext uri="{FF2B5EF4-FFF2-40B4-BE49-F238E27FC236}">
                <a16:creationId xmlns:a16="http://schemas.microsoft.com/office/drawing/2014/main" id="{E3310F02-5AF3-4AA3-AED2-97D0E4BBD4C1}"/>
              </a:ext>
            </a:extLst>
          </p:cNvPr>
          <p:cNvSpPr txBox="1"/>
          <p:nvPr/>
        </p:nvSpPr>
        <p:spPr>
          <a:xfrm>
            <a:off x="9796463" y="8096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4. Minirenseanlegg</a:t>
            </a:r>
          </a:p>
        </p:txBody>
      </p:sp>
      <p:pic>
        <p:nvPicPr>
          <p:cNvPr id="6" name="Bilde 4">
            <a:extLst>
              <a:ext uri="{FF2B5EF4-FFF2-40B4-BE49-F238E27FC236}">
                <a16:creationId xmlns:a16="http://schemas.microsoft.com/office/drawing/2014/main" id="{646682AE-07B9-44F4-ACC6-81EC573CF767}"/>
              </a:ext>
            </a:extLst>
          </p:cNvPr>
          <p:cNvPicPr>
            <a:picLocks noGrp="1" noChangeAspect="1"/>
          </p:cNvPicPr>
          <p:nvPr>
            <p:ph idx="1"/>
          </p:nvPr>
        </p:nvPicPr>
        <p:blipFill>
          <a:blip r:embed="rId2"/>
          <a:stretch>
            <a:fillRect/>
          </a:stretch>
        </p:blipFill>
        <p:spPr>
          <a:xfrm>
            <a:off x="7037333" y="609600"/>
            <a:ext cx="4166376" cy="5158993"/>
          </a:xfrm>
          <a:prstGeom prst="rect">
            <a:avLst/>
          </a:prstGeom>
          <a:effectLst/>
        </p:spPr>
      </p:pic>
      <p:sp>
        <p:nvSpPr>
          <p:cNvPr id="4" name="Rektangel 3"/>
          <p:cNvSpPr/>
          <p:nvPr/>
        </p:nvSpPr>
        <p:spPr>
          <a:xfrm>
            <a:off x="1141413" y="2629272"/>
            <a:ext cx="5342514" cy="3477875"/>
          </a:xfrm>
          <a:prstGeom prst="rect">
            <a:avLst/>
          </a:prstGeom>
        </p:spPr>
        <p:txBody>
          <a:bodyPr wrap="square">
            <a:spAutoFit/>
          </a:bodyPr>
          <a:lstStyle/>
          <a:p>
            <a:pPr marL="285750" indent="-285750">
              <a:buFont typeface="Arial" panose="020B0604020202020204" pitchFamily="34" charset="0"/>
              <a:buChar char="•"/>
            </a:pPr>
            <a:r>
              <a:rPr lang="nb-NO"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Tilsynskontoret har gjennomført tilsynsbesøk og prøvetaking av restutslipp fra rekordmange minirenseanlegg i 2019. Resultatene fra prøvetakingen viser dessverre fortsatt ikke tegn til bedring (figur 7), på tross av en rekke tiltak iverksatt både av leverandørene og av nasjonale myndigheter og faginstanser.</a:t>
            </a:r>
          </a:p>
          <a:p>
            <a:endParaRPr lang="nb-NO"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endParaRPr>
          </a:p>
          <a:p>
            <a:pPr marL="285750" indent="-285750">
              <a:buFont typeface="Arial" panose="020B0604020202020204" pitchFamily="34" charset="0"/>
              <a:buChar char="•"/>
            </a:pPr>
            <a:r>
              <a:rPr lang="nb-NO"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I 2019 var </a:t>
            </a:r>
            <a:r>
              <a:rPr lang="nb-NO"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dei</a:t>
            </a:r>
            <a:r>
              <a:rPr lang="nb-NO"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innom 288 anlegg der under 40% klarte krava.</a:t>
            </a:r>
          </a:p>
        </p:txBody>
      </p:sp>
    </p:spTree>
    <p:extLst>
      <p:ext uri="{BB962C8B-B14F-4D97-AF65-F5344CB8AC3E}">
        <p14:creationId xmlns:p14="http://schemas.microsoft.com/office/powerpoint/2010/main" val="2948567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49B125-CADF-4D8D-9758-FF3DBB86243C}"/>
              </a:ext>
            </a:extLst>
          </p:cNvPr>
          <p:cNvSpPr>
            <a:spLocks noGrp="1"/>
          </p:cNvSpPr>
          <p:nvPr>
            <p:ph type="title"/>
          </p:nvPr>
        </p:nvSpPr>
        <p:spPr>
          <a:xfrm>
            <a:off x="1141413" y="628073"/>
            <a:ext cx="4538951" cy="1348509"/>
          </a:xfrm>
        </p:spPr>
        <p:txBody>
          <a:bodyPr>
            <a:normAutofit fontScale="90000"/>
          </a:bodyPr>
          <a:lstStyle/>
          <a:p>
            <a:r>
              <a:rPr lang="nb-NO">
                <a:cs typeface="Calibri Light"/>
              </a:rPr>
              <a:t>Data </a:t>
            </a:r>
            <a:r>
              <a:rPr lang="nb-NO" err="1">
                <a:cs typeface="Calibri Light"/>
              </a:rPr>
              <a:t>frå</a:t>
            </a:r>
            <a:r>
              <a:rPr lang="nb-NO">
                <a:cs typeface="Calibri Light"/>
              </a:rPr>
              <a:t> Hallingdal, tilsyn 2020 – </a:t>
            </a:r>
            <a:r>
              <a:rPr lang="nb-NO" err="1">
                <a:cs typeface="Calibri Light"/>
              </a:rPr>
              <a:t>Ortho</a:t>
            </a:r>
            <a:r>
              <a:rPr lang="nb-NO">
                <a:cs typeface="Calibri Light"/>
              </a:rPr>
              <a:t>-P</a:t>
            </a:r>
            <a:endParaRPr lang="nb-NO"/>
          </a:p>
        </p:txBody>
      </p:sp>
      <p:sp>
        <p:nvSpPr>
          <p:cNvPr id="5" name="TekstSylinder 4">
            <a:extLst>
              <a:ext uri="{FF2B5EF4-FFF2-40B4-BE49-F238E27FC236}">
                <a16:creationId xmlns:a16="http://schemas.microsoft.com/office/drawing/2014/main" id="{E3310F02-5AF3-4AA3-AED2-97D0E4BBD4C1}"/>
              </a:ext>
            </a:extLst>
          </p:cNvPr>
          <p:cNvSpPr txBox="1"/>
          <p:nvPr/>
        </p:nvSpPr>
        <p:spPr>
          <a:xfrm>
            <a:off x="9796463" y="8096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4. Minirenseanlegg</a:t>
            </a:r>
          </a:p>
        </p:txBody>
      </p:sp>
      <p:sp>
        <p:nvSpPr>
          <p:cNvPr id="4" name="Rektangel 3"/>
          <p:cNvSpPr/>
          <p:nvPr/>
        </p:nvSpPr>
        <p:spPr>
          <a:xfrm>
            <a:off x="1141413" y="1976582"/>
            <a:ext cx="4160260" cy="3170099"/>
          </a:xfrm>
          <a:prstGeom prst="rect">
            <a:avLst/>
          </a:prstGeom>
        </p:spPr>
        <p:txBody>
          <a:bodyPr wrap="square">
            <a:spAutoFit/>
          </a:bodyPr>
          <a:lstStyle/>
          <a:p>
            <a:pPr marL="285750" indent="-285750">
              <a:buFont typeface="Arial" panose="020B0604020202020204" pitchFamily="34" charset="0"/>
              <a:buChar char="•"/>
            </a:pP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Tilsynsarbeidet</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I 2020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viste</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oss</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resultat</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som</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forventa</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a:t>
            </a:r>
          </a:p>
          <a:p>
            <a:pPr marL="285750" indent="-285750">
              <a:buFont typeface="Arial" panose="020B0604020202020204" pitchFamily="34" charset="0"/>
              <a:buChar char="•"/>
            </a:pP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Dette</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var</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også</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eit</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start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år</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der me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skulle</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samkøyre</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rutinar</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for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tilsyn</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I Hallingdal. </a:t>
            </a:r>
          </a:p>
          <a:p>
            <a:pPr marL="285750" indent="-285750">
              <a:buFont typeface="Arial" panose="020B0604020202020204" pitchFamily="34" charset="0"/>
              <a:buChar char="•"/>
            </a:pP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Planen</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er</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og ta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alle</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minireinseanlegg</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over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ein</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2-års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periode</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Det</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er</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ikkje</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fleir</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anlegg</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enn</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att</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dette</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er</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a:t>
            </a:r>
            <a:r>
              <a:rPr lang="en-US" sz="2000" cap="small" err="1">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gjennomførbart</a:t>
            </a:r>
            <a:r>
              <a:rPr lang="en-US" sz="20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cs typeface="Calibri"/>
              </a:rPr>
              <a:t> I Hallingdal. </a:t>
            </a:r>
          </a:p>
        </p:txBody>
      </p:sp>
      <p:pic>
        <p:nvPicPr>
          <p:cNvPr id="7" name="Bilde 5">
            <a:extLst>
              <a:ext uri="{FF2B5EF4-FFF2-40B4-BE49-F238E27FC236}">
                <a16:creationId xmlns:a16="http://schemas.microsoft.com/office/drawing/2014/main" id="{68C4E3CE-C6BC-4468-AC68-5C1CACD7F721}"/>
              </a:ext>
            </a:extLst>
          </p:cNvPr>
          <p:cNvPicPr>
            <a:picLocks noChangeAspect="1"/>
          </p:cNvPicPr>
          <p:nvPr/>
        </p:nvPicPr>
        <p:blipFill>
          <a:blip r:embed="rId2"/>
          <a:stretch>
            <a:fillRect/>
          </a:stretch>
        </p:blipFill>
        <p:spPr>
          <a:xfrm>
            <a:off x="7001163" y="1563885"/>
            <a:ext cx="4778731" cy="3747175"/>
          </a:xfrm>
          <a:prstGeom prst="rect">
            <a:avLst/>
          </a:prstGeom>
        </p:spPr>
      </p:pic>
    </p:spTree>
    <p:extLst>
      <p:ext uri="{BB962C8B-B14F-4D97-AF65-F5344CB8AC3E}">
        <p14:creationId xmlns:p14="http://schemas.microsoft.com/office/powerpoint/2010/main" val="28427318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BD60A7-9B3C-4C61-9A0A-288C257483F3}"/>
              </a:ext>
            </a:extLst>
          </p:cNvPr>
          <p:cNvSpPr>
            <a:spLocks noGrp="1"/>
          </p:cNvSpPr>
          <p:nvPr>
            <p:ph type="title"/>
          </p:nvPr>
        </p:nvSpPr>
        <p:spPr/>
        <p:txBody>
          <a:bodyPr/>
          <a:lstStyle/>
          <a:p>
            <a:r>
              <a:rPr lang="nb-NO">
                <a:cs typeface="Calibri Light"/>
              </a:rPr>
              <a:t>Krav til </a:t>
            </a:r>
            <a:r>
              <a:rPr lang="nb-NO" err="1">
                <a:cs typeface="Calibri Light"/>
              </a:rPr>
              <a:t>minireinseanlegg</a:t>
            </a:r>
            <a:endParaRPr lang="nb-NO" err="1"/>
          </a:p>
        </p:txBody>
      </p:sp>
      <p:sp>
        <p:nvSpPr>
          <p:cNvPr id="3" name="Plassholder for innhold 2">
            <a:extLst>
              <a:ext uri="{FF2B5EF4-FFF2-40B4-BE49-F238E27FC236}">
                <a16:creationId xmlns:a16="http://schemas.microsoft.com/office/drawing/2014/main" id="{CFFF4EE7-5897-469A-AA08-21C2A1A02359}"/>
              </a:ext>
            </a:extLst>
          </p:cNvPr>
          <p:cNvSpPr>
            <a:spLocks noGrp="1"/>
          </p:cNvSpPr>
          <p:nvPr>
            <p:ph idx="1"/>
          </p:nvPr>
        </p:nvSpPr>
        <p:spPr/>
        <p:txBody>
          <a:bodyPr vert="horz" lIns="91440" tIns="45720" rIns="91440" bIns="45720" rtlCol="0" anchor="t">
            <a:normAutofit fontScale="85000" lnSpcReduction="20000"/>
          </a:bodyPr>
          <a:lstStyle/>
          <a:p>
            <a:r>
              <a:rPr lang="nb-NO" sz="2200">
                <a:cs typeface="Calibri"/>
              </a:rPr>
              <a:t>I </a:t>
            </a:r>
            <a:r>
              <a:rPr lang="nn-NO" sz="2200">
                <a:cs typeface="Calibri"/>
              </a:rPr>
              <a:t>Hallingdal er det krav til 90/90 reinsing, det er svært få mini-reinseanlegg som i praksis oppnår dette. Som følgjer av dette blir det sett krav til:</a:t>
            </a:r>
          </a:p>
          <a:p>
            <a:pPr marL="0" indent="0">
              <a:buNone/>
            </a:pPr>
            <a:r>
              <a:rPr lang="nn-NO">
                <a:ea typeface="+mn-lt"/>
                <a:cs typeface="+mn-lt"/>
              </a:rPr>
              <a:t>		- Det skal leggjast inn slamsikring i etterkant. Denne kan vera ein del av 						pumpekummen eller prøvetakingskummen. </a:t>
            </a:r>
            <a:endParaRPr lang="nn-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marL="0" indent="0">
              <a:buNone/>
            </a:pPr>
            <a:r>
              <a:rPr lang="nn-NO">
                <a:cs typeface="Calibri"/>
              </a:rPr>
              <a:t>		- Minireinseanleggets restutslipp skal føres til grunnen i stadeigne lausmassar 					der 	dette er mogeleg. Ved utslepp til </a:t>
            </a:r>
            <a:r>
              <a:rPr lang="nn-NO" err="1">
                <a:cs typeface="Calibri"/>
              </a:rPr>
              <a:t>ferksvatn</a:t>
            </a:r>
            <a:r>
              <a:rPr lang="nn-NO">
                <a:cs typeface="Calibri"/>
              </a:rPr>
              <a:t> eller elv, må anlegget supplerast 				med en filterløysing. Type filterløysing skal ha reinseeigenskapar for fosfor, 					bakteriar og organisk materiale. Filterløysing kan være prefabrikkert eller 						plassbygd.</a:t>
            </a:r>
            <a:r>
              <a:rPr lang="nn-NO">
                <a:ea typeface="+mn-lt"/>
                <a:cs typeface="+mn-lt"/>
              </a:rPr>
              <a:t> </a:t>
            </a:r>
            <a:endParaRPr lang="nn-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marL="0" indent="0">
              <a:buClr>
                <a:srgbClr val="FFFFFF"/>
              </a:buClr>
              <a:buNone/>
            </a:pPr>
            <a:r>
              <a:rPr lang="nn-NO">
                <a:effectLst>
                  <a:glow rad="38100">
                    <a:prstClr val="black">
                      <a:lumMod val="50000"/>
                      <a:lumOff val="50000"/>
                      <a:alpha val="20000"/>
                    </a:prstClr>
                  </a:glow>
                  <a:outerShdw blurRad="44450" dist="12700" dir="13860000" algn="tl" rotWithShape="0">
                    <a:srgbClr val="000000">
                      <a:alpha val="20000"/>
                    </a:srgbClr>
                  </a:outerShdw>
                </a:effectLst>
                <a:cs typeface="Calibri"/>
              </a:rPr>
              <a:t>		- Dimensjonere infiltrasjon i etterkant etter VA-Miljøblad 59 tabell 2 for 						biologisk </a:t>
            </a:r>
            <a:r>
              <a:rPr lang="nn-NO" err="1">
                <a:effectLst>
                  <a:glow rad="38100">
                    <a:prstClr val="black">
                      <a:lumMod val="50000"/>
                      <a:lumOff val="50000"/>
                      <a:alpha val="20000"/>
                    </a:prstClr>
                  </a:glow>
                  <a:outerShdw blurRad="44450" dist="12700" dir="13860000" algn="tl" rotWithShape="0">
                    <a:srgbClr val="000000">
                      <a:alpha val="20000"/>
                    </a:srgbClr>
                  </a:outerShdw>
                </a:effectLst>
                <a:cs typeface="Calibri"/>
              </a:rPr>
              <a:t>forbehandling</a:t>
            </a:r>
            <a:endParaRPr lang="nn-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endParaRPr lang="nn-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p:txBody>
      </p:sp>
      <p:sp>
        <p:nvSpPr>
          <p:cNvPr id="5" name="TekstSylinder 4">
            <a:extLst>
              <a:ext uri="{FF2B5EF4-FFF2-40B4-BE49-F238E27FC236}">
                <a16:creationId xmlns:a16="http://schemas.microsoft.com/office/drawing/2014/main" id="{C4507918-47F5-4FBE-81B1-875504FC26A4}"/>
              </a:ext>
            </a:extLst>
          </p:cNvPr>
          <p:cNvSpPr txBox="1"/>
          <p:nvPr/>
        </p:nvSpPr>
        <p:spPr>
          <a:xfrm>
            <a:off x="9796463" y="8096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4. Minirenseanlegg</a:t>
            </a:r>
          </a:p>
        </p:txBody>
      </p:sp>
    </p:spTree>
    <p:extLst>
      <p:ext uri="{BB962C8B-B14F-4D97-AF65-F5344CB8AC3E}">
        <p14:creationId xmlns:p14="http://schemas.microsoft.com/office/powerpoint/2010/main" val="1906031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A87708-5973-42AB-A99D-C4753DBE84A2}"/>
              </a:ext>
            </a:extLst>
          </p:cNvPr>
          <p:cNvSpPr>
            <a:spLocks noGrp="1"/>
          </p:cNvSpPr>
          <p:nvPr>
            <p:ph type="title"/>
          </p:nvPr>
        </p:nvSpPr>
        <p:spPr>
          <a:xfrm>
            <a:off x="1141413" y="322826"/>
            <a:ext cx="9905998" cy="1315065"/>
          </a:xfrm>
        </p:spPr>
        <p:txBody>
          <a:bodyPr/>
          <a:lstStyle/>
          <a:p>
            <a:r>
              <a:rPr lang="nb-NO">
                <a:latin typeface="Calibri"/>
                <a:cs typeface="Calibri"/>
              </a:rPr>
              <a:t>Vedlagt søknad</a:t>
            </a:r>
            <a:endParaRPr lang="nb-NO"/>
          </a:p>
        </p:txBody>
      </p:sp>
      <p:sp>
        <p:nvSpPr>
          <p:cNvPr id="3" name="Plassholder for innhold 2">
            <a:extLst>
              <a:ext uri="{FF2B5EF4-FFF2-40B4-BE49-F238E27FC236}">
                <a16:creationId xmlns:a16="http://schemas.microsoft.com/office/drawing/2014/main" id="{A6B00250-5A79-46C7-B077-D64F8FF41D2C}"/>
              </a:ext>
            </a:extLst>
          </p:cNvPr>
          <p:cNvSpPr>
            <a:spLocks noGrp="1"/>
          </p:cNvSpPr>
          <p:nvPr>
            <p:ph idx="1"/>
          </p:nvPr>
        </p:nvSpPr>
        <p:spPr>
          <a:xfrm>
            <a:off x="760400" y="1348370"/>
            <a:ext cx="10515600" cy="4351338"/>
          </a:xfrm>
        </p:spPr>
        <p:txBody>
          <a:bodyPr vert="horz" lIns="91440" tIns="45720" rIns="91440" bIns="45720" rtlCol="0" anchor="t">
            <a:noAutofit/>
          </a:bodyPr>
          <a:lstStyle/>
          <a:p>
            <a:pPr marL="457200" lvl="1" indent="0">
              <a:buNone/>
            </a:pPr>
            <a:endParaRPr lang="nb-NO" sz="2400">
              <a:effectLst>
                <a:glow rad="38100">
                  <a:prstClr val="black">
                    <a:lumMod val="50000"/>
                    <a:lumOff val="50000"/>
                    <a:alpha val="20000"/>
                  </a:prstClr>
                </a:glow>
                <a:outerShdw blurRad="44450" dist="12700" dir="13860000" algn="tl" rotWithShape="0">
                  <a:srgbClr val="000000">
                    <a:alpha val="20000"/>
                  </a:srgbClr>
                </a:outerShdw>
              </a:effectLst>
              <a:cs typeface="Calibri" panose="020F0502020204030204"/>
            </a:endParaRPr>
          </a:p>
          <a:p>
            <a:pPr lvl="1"/>
            <a:r>
              <a:rPr lang="nb-NO" sz="2000">
                <a:ea typeface="+mn-lt"/>
                <a:cs typeface="+mn-lt"/>
              </a:rPr>
              <a:t>Prøvetakingsinstruks, det er </a:t>
            </a:r>
            <a:r>
              <a:rPr lang="nb-NO" sz="2000" err="1">
                <a:ea typeface="+mn-lt"/>
                <a:cs typeface="+mn-lt"/>
              </a:rPr>
              <a:t>ikkje</a:t>
            </a:r>
            <a:r>
              <a:rPr lang="nb-NO" sz="2000">
                <a:ea typeface="+mn-lt"/>
                <a:cs typeface="+mn-lt"/>
              </a:rPr>
              <a:t> krav til prøvetaking av kap.12 anlegg i forskrift. Dette skal </a:t>
            </a:r>
            <a:r>
              <a:rPr lang="nb-NO" sz="2000" err="1">
                <a:ea typeface="+mn-lt"/>
                <a:cs typeface="+mn-lt"/>
              </a:rPr>
              <a:t>no</a:t>
            </a:r>
            <a:r>
              <a:rPr lang="nb-NO" sz="2000">
                <a:ea typeface="+mn-lt"/>
                <a:cs typeface="+mn-lt"/>
              </a:rPr>
              <a:t> </a:t>
            </a:r>
            <a:r>
              <a:rPr lang="nb-NO" sz="2000" err="1">
                <a:ea typeface="+mn-lt"/>
                <a:cs typeface="+mn-lt"/>
              </a:rPr>
              <a:t>vera</a:t>
            </a:r>
            <a:r>
              <a:rPr lang="nb-NO" sz="2000">
                <a:ea typeface="+mn-lt"/>
                <a:cs typeface="+mn-lt"/>
              </a:rPr>
              <a:t> </a:t>
            </a:r>
            <a:r>
              <a:rPr lang="nb-NO" sz="2000" err="1">
                <a:ea typeface="+mn-lt"/>
                <a:cs typeface="+mn-lt"/>
              </a:rPr>
              <a:t>ein</a:t>
            </a:r>
            <a:r>
              <a:rPr lang="nb-NO" sz="2000">
                <a:ea typeface="+mn-lt"/>
                <a:cs typeface="+mn-lt"/>
              </a:rPr>
              <a:t> del av serviceavtalen. </a:t>
            </a:r>
            <a:r>
              <a:rPr lang="nb-NO" sz="2000" err="1">
                <a:ea typeface="+mn-lt"/>
                <a:cs typeface="+mn-lt"/>
              </a:rPr>
              <a:t>Utan</a:t>
            </a:r>
            <a:r>
              <a:rPr lang="nb-NO" sz="2000">
                <a:ea typeface="+mn-lt"/>
                <a:cs typeface="+mn-lt"/>
              </a:rPr>
              <a:t> at det vert </a:t>
            </a:r>
            <a:r>
              <a:rPr lang="nb-NO" sz="2000" err="1">
                <a:ea typeface="+mn-lt"/>
                <a:cs typeface="+mn-lt"/>
              </a:rPr>
              <a:t>teke</a:t>
            </a:r>
            <a:r>
              <a:rPr lang="nb-NO" sz="2000">
                <a:ea typeface="+mn-lt"/>
                <a:cs typeface="+mn-lt"/>
              </a:rPr>
              <a:t> </a:t>
            </a:r>
            <a:r>
              <a:rPr lang="nb-NO" sz="2000" err="1">
                <a:ea typeface="+mn-lt"/>
                <a:cs typeface="+mn-lt"/>
              </a:rPr>
              <a:t>prøvar</a:t>
            </a:r>
            <a:r>
              <a:rPr lang="nb-NO" sz="2000">
                <a:ea typeface="+mn-lt"/>
                <a:cs typeface="+mn-lt"/>
              </a:rPr>
              <a:t> i felt, har </a:t>
            </a:r>
            <a:r>
              <a:rPr lang="nb-NO" sz="2000" err="1">
                <a:ea typeface="+mn-lt"/>
                <a:cs typeface="+mn-lt"/>
              </a:rPr>
              <a:t>ein</a:t>
            </a:r>
            <a:r>
              <a:rPr lang="nb-NO" sz="2000">
                <a:ea typeface="+mn-lt"/>
                <a:cs typeface="+mn-lt"/>
              </a:rPr>
              <a:t> ingen indikasjon på om anlegget </a:t>
            </a:r>
            <a:r>
              <a:rPr lang="nb-NO" sz="2000" err="1">
                <a:ea typeface="+mn-lt"/>
                <a:cs typeface="+mn-lt"/>
              </a:rPr>
              <a:t>fungera</a:t>
            </a:r>
            <a:r>
              <a:rPr lang="nb-NO" sz="2000">
                <a:ea typeface="+mn-lt"/>
                <a:cs typeface="+mn-lt"/>
              </a:rPr>
              <a:t>. Prøveresultatet skal </a:t>
            </a:r>
            <a:r>
              <a:rPr lang="nb-NO" sz="2000" err="1">
                <a:ea typeface="+mn-lt"/>
                <a:cs typeface="+mn-lt"/>
              </a:rPr>
              <a:t>rapporterast</a:t>
            </a:r>
            <a:r>
              <a:rPr lang="nb-NO" sz="2000">
                <a:ea typeface="+mn-lt"/>
                <a:cs typeface="+mn-lt"/>
              </a:rPr>
              <a:t> inn til </a:t>
            </a:r>
            <a:r>
              <a:rPr lang="nb-NO" sz="2000" err="1">
                <a:ea typeface="+mn-lt"/>
                <a:cs typeface="+mn-lt"/>
              </a:rPr>
              <a:t>kommuna</a:t>
            </a:r>
            <a:r>
              <a:rPr lang="nb-NO" sz="2000">
                <a:ea typeface="+mn-lt"/>
                <a:cs typeface="+mn-lt"/>
              </a:rPr>
              <a:t> i den </a:t>
            </a:r>
            <a:r>
              <a:rPr lang="nb-NO" sz="2000" err="1">
                <a:ea typeface="+mn-lt"/>
                <a:cs typeface="+mn-lt"/>
              </a:rPr>
              <a:t>årlege</a:t>
            </a:r>
            <a:r>
              <a:rPr lang="nb-NO" sz="2000">
                <a:ea typeface="+mn-lt"/>
                <a:cs typeface="+mn-lt"/>
              </a:rPr>
              <a:t> service rapporten. </a:t>
            </a:r>
            <a:endParaRPr lang="nb-NO" sz="20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lvl="1"/>
            <a:r>
              <a:rPr lang="nb-NO" sz="2000">
                <a:ea typeface="+mn-lt"/>
                <a:cs typeface="+mn-lt"/>
              </a:rPr>
              <a:t>Slamtømmeinstruks, skal </a:t>
            </a:r>
            <a:r>
              <a:rPr lang="nb-NO" sz="2000" err="1">
                <a:ea typeface="+mn-lt"/>
                <a:cs typeface="+mn-lt"/>
              </a:rPr>
              <a:t>leggast</a:t>
            </a:r>
            <a:r>
              <a:rPr lang="nb-NO" sz="2000">
                <a:ea typeface="+mn-lt"/>
                <a:cs typeface="+mn-lt"/>
              </a:rPr>
              <a:t> ved søknad da det er ulik måte og tømme anlegga på.  </a:t>
            </a:r>
            <a:endParaRPr lang="nb-NO" sz="20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lvl="1"/>
            <a:r>
              <a:rPr lang="nb-NO" sz="2000">
                <a:ea typeface="+mn-lt"/>
                <a:cs typeface="+mn-lt"/>
              </a:rPr>
              <a:t>Hyppighet på tømming, ved full belastning skal </a:t>
            </a:r>
            <a:r>
              <a:rPr lang="nb-NO" sz="2000" err="1">
                <a:ea typeface="+mn-lt"/>
                <a:cs typeface="+mn-lt"/>
              </a:rPr>
              <a:t>fleire</a:t>
            </a:r>
            <a:r>
              <a:rPr lang="nb-NO" sz="2000">
                <a:ea typeface="+mn-lt"/>
                <a:cs typeface="+mn-lt"/>
              </a:rPr>
              <a:t> anlegg </a:t>
            </a:r>
            <a:r>
              <a:rPr lang="nb-NO" sz="2000" err="1">
                <a:ea typeface="+mn-lt"/>
                <a:cs typeface="+mn-lt"/>
              </a:rPr>
              <a:t>tømmast</a:t>
            </a:r>
            <a:r>
              <a:rPr lang="nb-NO" sz="2000">
                <a:ea typeface="+mn-lt"/>
                <a:cs typeface="+mn-lt"/>
              </a:rPr>
              <a:t> opptil 4 </a:t>
            </a:r>
            <a:r>
              <a:rPr lang="nb-NO" sz="2000" err="1">
                <a:ea typeface="+mn-lt"/>
                <a:cs typeface="+mn-lt"/>
              </a:rPr>
              <a:t>gongar</a:t>
            </a:r>
            <a:r>
              <a:rPr lang="nb-NO" sz="2000">
                <a:ea typeface="+mn-lt"/>
                <a:cs typeface="+mn-lt"/>
              </a:rPr>
              <a:t> </a:t>
            </a:r>
            <a:r>
              <a:rPr lang="nb-NO" sz="2000" err="1">
                <a:ea typeface="+mn-lt"/>
                <a:cs typeface="+mn-lt"/>
              </a:rPr>
              <a:t>årleg</a:t>
            </a:r>
            <a:r>
              <a:rPr lang="nb-NO" sz="2000">
                <a:ea typeface="+mn-lt"/>
                <a:cs typeface="+mn-lt"/>
              </a:rPr>
              <a:t>. Derfor er </a:t>
            </a:r>
            <a:r>
              <a:rPr lang="nb-NO" sz="2000" err="1">
                <a:ea typeface="+mn-lt"/>
                <a:cs typeface="+mn-lt"/>
              </a:rPr>
              <a:t>ikkje</a:t>
            </a:r>
            <a:r>
              <a:rPr lang="nb-NO" sz="2000">
                <a:ea typeface="+mn-lt"/>
                <a:cs typeface="+mn-lt"/>
              </a:rPr>
              <a:t> </a:t>
            </a:r>
            <a:r>
              <a:rPr lang="nb-NO" sz="2000" err="1">
                <a:ea typeface="+mn-lt"/>
                <a:cs typeface="+mn-lt"/>
              </a:rPr>
              <a:t>minireinseanlegg</a:t>
            </a:r>
            <a:r>
              <a:rPr lang="nb-NO" sz="2000">
                <a:ea typeface="+mn-lt"/>
                <a:cs typeface="+mn-lt"/>
              </a:rPr>
              <a:t> for bustad </a:t>
            </a:r>
            <a:r>
              <a:rPr lang="nb-NO" sz="2000" err="1">
                <a:ea typeface="+mn-lt"/>
                <a:cs typeface="+mn-lt"/>
              </a:rPr>
              <a:t>ønskjeleg</a:t>
            </a:r>
            <a:r>
              <a:rPr lang="nb-NO" sz="2000">
                <a:ea typeface="+mn-lt"/>
                <a:cs typeface="+mn-lt"/>
              </a:rPr>
              <a:t>, for hytter vil det </a:t>
            </a:r>
            <a:r>
              <a:rPr lang="nb-NO" sz="2000" err="1">
                <a:ea typeface="+mn-lt"/>
                <a:cs typeface="+mn-lt"/>
              </a:rPr>
              <a:t>vera</a:t>
            </a:r>
            <a:r>
              <a:rPr lang="nb-NO" sz="2000">
                <a:ea typeface="+mn-lt"/>
                <a:cs typeface="+mn-lt"/>
              </a:rPr>
              <a:t> </a:t>
            </a:r>
            <a:r>
              <a:rPr lang="nb-NO" sz="2000" err="1">
                <a:ea typeface="+mn-lt"/>
                <a:cs typeface="+mn-lt"/>
              </a:rPr>
              <a:t>årleg</a:t>
            </a:r>
            <a:r>
              <a:rPr lang="nb-NO" sz="2000">
                <a:ea typeface="+mn-lt"/>
                <a:cs typeface="+mn-lt"/>
              </a:rPr>
              <a:t> tømming. Opplys </a:t>
            </a:r>
            <a:r>
              <a:rPr lang="nb-NO" sz="2000" err="1">
                <a:ea typeface="+mn-lt"/>
                <a:cs typeface="+mn-lt"/>
              </a:rPr>
              <a:t>eigar</a:t>
            </a:r>
            <a:r>
              <a:rPr lang="nb-NO" sz="2000">
                <a:ea typeface="+mn-lt"/>
                <a:cs typeface="+mn-lt"/>
              </a:rPr>
              <a:t> om </a:t>
            </a:r>
            <a:r>
              <a:rPr lang="nb-NO" sz="2000" err="1">
                <a:ea typeface="+mn-lt"/>
                <a:cs typeface="+mn-lt"/>
              </a:rPr>
              <a:t>driftskostnadar</a:t>
            </a:r>
            <a:r>
              <a:rPr lang="nb-NO" sz="2000">
                <a:ea typeface="+mn-lt"/>
                <a:cs typeface="+mn-lt"/>
              </a:rPr>
              <a:t> ved og </a:t>
            </a:r>
            <a:r>
              <a:rPr lang="nb-NO" sz="2000" err="1">
                <a:ea typeface="+mn-lt"/>
                <a:cs typeface="+mn-lt"/>
              </a:rPr>
              <a:t>velje</a:t>
            </a:r>
            <a:r>
              <a:rPr lang="nb-NO" sz="2000">
                <a:ea typeface="+mn-lt"/>
                <a:cs typeface="+mn-lt"/>
              </a:rPr>
              <a:t> </a:t>
            </a:r>
            <a:r>
              <a:rPr lang="nb-NO" sz="2000" err="1">
                <a:ea typeface="+mn-lt"/>
                <a:cs typeface="+mn-lt"/>
              </a:rPr>
              <a:t>eit</a:t>
            </a:r>
            <a:r>
              <a:rPr lang="nb-NO" sz="2000">
                <a:ea typeface="+mn-lt"/>
                <a:cs typeface="+mn-lt"/>
              </a:rPr>
              <a:t> </a:t>
            </a:r>
            <a:r>
              <a:rPr lang="nb-NO" sz="2000" err="1">
                <a:ea typeface="+mn-lt"/>
                <a:cs typeface="+mn-lt"/>
              </a:rPr>
              <a:t>minireinseanlegg</a:t>
            </a:r>
            <a:r>
              <a:rPr lang="nb-NO" sz="2000">
                <a:ea typeface="+mn-lt"/>
                <a:cs typeface="+mn-lt"/>
              </a:rPr>
              <a:t>.</a:t>
            </a:r>
            <a:endParaRPr lang="nb-NO" sz="20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p:txBody>
      </p:sp>
      <p:sp>
        <p:nvSpPr>
          <p:cNvPr id="5" name="TekstSylinder 4">
            <a:extLst>
              <a:ext uri="{FF2B5EF4-FFF2-40B4-BE49-F238E27FC236}">
                <a16:creationId xmlns:a16="http://schemas.microsoft.com/office/drawing/2014/main" id="{7CE887C0-0118-43D3-8F35-4815CD036B28}"/>
              </a:ext>
            </a:extLst>
          </p:cNvPr>
          <p:cNvSpPr txBox="1"/>
          <p:nvPr/>
        </p:nvSpPr>
        <p:spPr>
          <a:xfrm>
            <a:off x="9796463" y="8096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4. Minirenseanlegg</a:t>
            </a:r>
          </a:p>
        </p:txBody>
      </p:sp>
    </p:spTree>
    <p:extLst>
      <p:ext uri="{BB962C8B-B14F-4D97-AF65-F5344CB8AC3E}">
        <p14:creationId xmlns:p14="http://schemas.microsoft.com/office/powerpoint/2010/main" val="30026485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42BFA5-6734-4B27-98DB-51E24B761749}"/>
              </a:ext>
            </a:extLst>
          </p:cNvPr>
          <p:cNvSpPr>
            <a:spLocks noGrp="1"/>
          </p:cNvSpPr>
          <p:nvPr>
            <p:ph type="title"/>
          </p:nvPr>
        </p:nvSpPr>
        <p:spPr/>
        <p:txBody>
          <a:bodyPr/>
          <a:lstStyle/>
          <a:p>
            <a:r>
              <a:rPr lang="nb-NO">
                <a:cs typeface="Calibri Light"/>
              </a:rPr>
              <a:t>Plan- og Bygningslova </a:t>
            </a:r>
            <a:endParaRPr lang="nb-NO"/>
          </a:p>
        </p:txBody>
      </p:sp>
      <p:sp>
        <p:nvSpPr>
          <p:cNvPr id="3" name="Plassholder for innhold 2">
            <a:extLst>
              <a:ext uri="{FF2B5EF4-FFF2-40B4-BE49-F238E27FC236}">
                <a16:creationId xmlns:a16="http://schemas.microsoft.com/office/drawing/2014/main" id="{8C26D650-EA8C-412A-887E-1B97E463D6CB}"/>
              </a:ext>
            </a:extLst>
          </p:cNvPr>
          <p:cNvSpPr>
            <a:spLocks noGrp="1"/>
          </p:cNvSpPr>
          <p:nvPr>
            <p:ph idx="1"/>
          </p:nvPr>
        </p:nvSpPr>
        <p:spPr>
          <a:xfrm>
            <a:off x="1141413" y="2270124"/>
            <a:ext cx="10056810" cy="3124201"/>
          </a:xfrm>
        </p:spPr>
        <p:txBody>
          <a:bodyPr vert="horz" lIns="91440" tIns="45720" rIns="91440" bIns="45720" rtlCol="0" anchor="t">
            <a:normAutofit/>
          </a:bodyPr>
          <a:lstStyle/>
          <a:p>
            <a:r>
              <a:rPr lang="nb-NO">
                <a:cs typeface="Calibri"/>
              </a:rPr>
              <a:t>Sjekkliste – Kva må med</a:t>
            </a: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r>
              <a:rPr lang="nb-NO">
                <a:cs typeface="Calibri"/>
              </a:rPr>
              <a:t>Tiltaksklasser PRO</a:t>
            </a: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r>
              <a:rPr lang="nb-NO" sz="2000">
                <a:cs typeface="Calibri"/>
              </a:rPr>
              <a:t>TK1 &lt;50pe (kap. 12)</a:t>
            </a:r>
            <a:endParaRPr lang="nb-NO" sz="2000">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r>
              <a:rPr lang="nb-NO" sz="2000">
                <a:cs typeface="Calibri"/>
              </a:rPr>
              <a:t>TK2 50-300 </a:t>
            </a:r>
            <a:r>
              <a:rPr lang="nb-NO" sz="2000" err="1">
                <a:cs typeface="Calibri"/>
              </a:rPr>
              <a:t>pe</a:t>
            </a:r>
            <a:r>
              <a:rPr lang="nb-NO" sz="2000">
                <a:cs typeface="Calibri"/>
              </a:rPr>
              <a:t> (små kap. 13)</a:t>
            </a:r>
            <a:endParaRPr lang="nb-NO" sz="2000">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r>
              <a:rPr lang="nb-NO" sz="2000">
                <a:cs typeface="Calibri"/>
              </a:rPr>
              <a:t>TK3 &gt;300 </a:t>
            </a:r>
            <a:r>
              <a:rPr lang="nb-NO" sz="2000" err="1">
                <a:cs typeface="Calibri"/>
              </a:rPr>
              <a:t>pe</a:t>
            </a:r>
            <a:r>
              <a:rPr lang="nb-NO" sz="2000">
                <a:cs typeface="Calibri"/>
              </a:rPr>
              <a:t> (store kap. 13)</a:t>
            </a:r>
            <a:endParaRPr lang="nb-NO" sz="2000">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r>
              <a:rPr lang="nb-NO">
                <a:cs typeface="Calibri"/>
              </a:rPr>
              <a:t>Send inn kompetanse til KAV</a:t>
            </a:r>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cs typeface="Calibri"/>
              </a:rPr>
              <a:t>SØK og UTF er nesten alltid TK1</a:t>
            </a:r>
          </a:p>
          <a:p>
            <a:endParaRPr lang="nb-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p:txBody>
      </p:sp>
      <p:sp>
        <p:nvSpPr>
          <p:cNvPr id="5" name="TekstSylinder 4">
            <a:extLst>
              <a:ext uri="{FF2B5EF4-FFF2-40B4-BE49-F238E27FC236}">
                <a16:creationId xmlns:a16="http://schemas.microsoft.com/office/drawing/2014/main" id="{A6F33B81-DCCD-470A-A16F-5771A81381ED}"/>
              </a:ext>
            </a:extLst>
          </p:cNvPr>
          <p:cNvSpPr txBox="1"/>
          <p:nvPr/>
        </p:nvSpPr>
        <p:spPr>
          <a:xfrm>
            <a:off x="9186363" y="90398"/>
            <a:ext cx="34675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5. Plan og bygningsloven</a:t>
            </a:r>
          </a:p>
        </p:txBody>
      </p:sp>
      <p:pic>
        <p:nvPicPr>
          <p:cNvPr id="6" name="Bilde 6">
            <a:extLst>
              <a:ext uri="{FF2B5EF4-FFF2-40B4-BE49-F238E27FC236}">
                <a16:creationId xmlns:a16="http://schemas.microsoft.com/office/drawing/2014/main" id="{065A7F96-073D-40AF-AC2B-33480A320FDF}"/>
              </a:ext>
            </a:extLst>
          </p:cNvPr>
          <p:cNvPicPr>
            <a:picLocks noChangeAspect="1"/>
          </p:cNvPicPr>
          <p:nvPr/>
        </p:nvPicPr>
        <p:blipFill>
          <a:blip r:embed="rId2"/>
          <a:stretch>
            <a:fillRect/>
          </a:stretch>
        </p:blipFill>
        <p:spPr>
          <a:xfrm>
            <a:off x="8230821" y="2270613"/>
            <a:ext cx="1924050" cy="2609850"/>
          </a:xfrm>
          <a:prstGeom prst="rect">
            <a:avLst/>
          </a:prstGeom>
        </p:spPr>
      </p:pic>
    </p:spTree>
    <p:extLst>
      <p:ext uri="{BB962C8B-B14F-4D97-AF65-F5344CB8AC3E}">
        <p14:creationId xmlns:p14="http://schemas.microsoft.com/office/powerpoint/2010/main" val="256114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ea typeface="+mj-lt"/>
                <a:cs typeface="+mj-lt"/>
              </a:rPr>
              <a:t>Plan- og Bygningslova</a:t>
            </a:r>
            <a:endParaRPr lang="nb-NO"/>
          </a:p>
        </p:txBody>
      </p:sp>
      <p:sp>
        <p:nvSpPr>
          <p:cNvPr id="3" name="Plassholder for innhold 2"/>
          <p:cNvSpPr>
            <a:spLocks noGrp="1"/>
          </p:cNvSpPr>
          <p:nvPr>
            <p:ph idx="1"/>
          </p:nvPr>
        </p:nvSpPr>
        <p:spPr>
          <a:xfrm>
            <a:off x="1141413" y="2238374"/>
            <a:ext cx="9905998" cy="4286105"/>
          </a:xfrm>
        </p:spPr>
        <p:txBody>
          <a:bodyPr>
            <a:normAutofit fontScale="92500" lnSpcReduction="20000"/>
          </a:bodyPr>
          <a:lstStyle/>
          <a:p>
            <a:r>
              <a:rPr lang="nb-NO" err="1"/>
              <a:t>Vesentleg</a:t>
            </a:r>
            <a:r>
              <a:rPr lang="nb-NO"/>
              <a:t> økt utslipp = påbygg med bad og/eller soverom, ved større anlegg 20% </a:t>
            </a:r>
            <a:r>
              <a:rPr lang="nb-NO" err="1"/>
              <a:t>auke</a:t>
            </a:r>
            <a:r>
              <a:rPr lang="nb-NO"/>
              <a:t> av utslepp. Må dokumentere at anlegget har kapasitet uavhengig av utviding. </a:t>
            </a:r>
          </a:p>
          <a:p>
            <a:pPr>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rPr>
              <a:t>Rehabilitering og vesentleg reparasjon av avløpsanlegg er søknadspliktig etter pbl. er anlegget gamalt (før 2007), eller ikkje fungerer tilfredstillande vil det også utløyse søknadsplikt etter forureiningsforskrifta. </a:t>
            </a:r>
          </a:p>
          <a:p>
            <a:pPr>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rPr>
              <a:t>SØK må lage </a:t>
            </a:r>
            <a:r>
              <a:rPr lang="nb-NO" err="1">
                <a:effectLst>
                  <a:glow rad="38100">
                    <a:prstClr val="black">
                      <a:lumMod val="50000"/>
                      <a:lumOff val="50000"/>
                      <a:alpha val="20000"/>
                    </a:prstClr>
                  </a:glow>
                  <a:outerShdw blurRad="44450" dist="12700" dir="13860000" algn="tl" rotWithShape="0">
                    <a:srgbClr val="000000">
                      <a:alpha val="20000"/>
                    </a:srgbClr>
                  </a:outerShdw>
                </a:effectLst>
              </a:rPr>
              <a:t>internrutinar</a:t>
            </a:r>
            <a:r>
              <a:rPr lang="nb-NO">
                <a:effectLst>
                  <a:glow rad="38100">
                    <a:prstClr val="black">
                      <a:lumMod val="50000"/>
                      <a:lumOff val="50000"/>
                      <a:alpha val="20000"/>
                    </a:prstClr>
                  </a:glow>
                  <a:outerShdw blurRad="44450" dist="12700" dir="13860000" algn="tl" rotWithShape="0">
                    <a:srgbClr val="000000">
                      <a:alpha val="20000"/>
                    </a:srgbClr>
                  </a:outerShdw>
                </a:effectLst>
              </a:rPr>
              <a:t> for oppfølging av </a:t>
            </a:r>
            <a:r>
              <a:rPr lang="nb-NO" err="1">
                <a:effectLst>
                  <a:glow rad="38100">
                    <a:prstClr val="black">
                      <a:lumMod val="50000"/>
                      <a:lumOff val="50000"/>
                      <a:alpha val="20000"/>
                    </a:prstClr>
                  </a:glow>
                  <a:outerShdw blurRad="44450" dist="12700" dir="13860000" algn="tl" rotWithShape="0">
                    <a:srgbClr val="000000">
                      <a:alpha val="20000"/>
                    </a:srgbClr>
                  </a:outerShdw>
                </a:effectLst>
              </a:rPr>
              <a:t>ferdigattestar</a:t>
            </a:r>
            <a:r>
              <a:rPr lang="nb-NO">
                <a:effectLst>
                  <a:glow rad="38100">
                    <a:prstClr val="black">
                      <a:lumMod val="50000"/>
                      <a:lumOff val="50000"/>
                      <a:alpha val="20000"/>
                    </a:prstClr>
                  </a:glow>
                  <a:outerShdw blurRad="44450" dist="12700" dir="13860000" algn="tl" rotWithShape="0">
                    <a:srgbClr val="000000">
                      <a:alpha val="20000"/>
                    </a:srgbClr>
                  </a:outerShdw>
                </a:effectLst>
              </a:rPr>
              <a:t>, dersom det </a:t>
            </a:r>
            <a:r>
              <a:rPr lang="nb-NO" err="1">
                <a:effectLst>
                  <a:glow rad="38100">
                    <a:prstClr val="black">
                      <a:lumMod val="50000"/>
                      <a:lumOff val="50000"/>
                      <a:alpha val="20000"/>
                    </a:prstClr>
                  </a:glow>
                  <a:outerShdw blurRad="44450" dist="12700" dir="13860000" algn="tl" rotWithShape="0">
                    <a:srgbClr val="000000">
                      <a:alpha val="20000"/>
                    </a:srgbClr>
                  </a:outerShdw>
                </a:effectLst>
              </a:rPr>
              <a:t>ikkje</a:t>
            </a:r>
            <a:r>
              <a:rPr lang="nb-NO">
                <a:effectLst>
                  <a:glow rad="38100">
                    <a:prstClr val="black">
                      <a:lumMod val="50000"/>
                      <a:lumOff val="50000"/>
                      <a:alpha val="20000"/>
                    </a:prstClr>
                  </a:glow>
                  <a:outerShdw blurRad="44450" dist="12700" dir="13860000" algn="tl" rotWithShape="0">
                    <a:srgbClr val="000000">
                      <a:alpha val="20000"/>
                    </a:srgbClr>
                  </a:outerShdw>
                </a:effectLst>
              </a:rPr>
              <a:t> er søkt om ferdigattest og anlegget blir teken i bruk er dette å sjå som </a:t>
            </a:r>
            <a:r>
              <a:rPr lang="nb-NO" err="1">
                <a:effectLst>
                  <a:glow rad="38100">
                    <a:prstClr val="black">
                      <a:lumMod val="50000"/>
                      <a:lumOff val="50000"/>
                      <a:alpha val="20000"/>
                    </a:prstClr>
                  </a:glow>
                  <a:outerShdw blurRad="44450" dist="12700" dir="13860000" algn="tl" rotWithShape="0">
                    <a:srgbClr val="000000">
                      <a:alpha val="20000"/>
                    </a:srgbClr>
                  </a:outerShdw>
                </a:effectLst>
              </a:rPr>
              <a:t>ulovleg</a:t>
            </a:r>
            <a:r>
              <a:rPr lang="nb-NO">
                <a:effectLst>
                  <a:glow rad="38100">
                    <a:prstClr val="black">
                      <a:lumMod val="50000"/>
                      <a:lumOff val="50000"/>
                      <a:alpha val="20000"/>
                    </a:prstClr>
                  </a:glow>
                  <a:outerShdw blurRad="44450" dist="12700" dir="13860000" algn="tl" rotWithShape="0">
                    <a:srgbClr val="000000">
                      <a:alpha val="20000"/>
                    </a:srgbClr>
                  </a:outerShdw>
                </a:effectLst>
              </a:rPr>
              <a:t>. </a:t>
            </a:r>
          </a:p>
          <a:p>
            <a:pPr>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rPr>
              <a:t>PRO funksjonen </a:t>
            </a:r>
            <a:r>
              <a:rPr lang="nb-NO" err="1">
                <a:effectLst>
                  <a:glow rad="38100">
                    <a:prstClr val="black">
                      <a:lumMod val="50000"/>
                      <a:lumOff val="50000"/>
                      <a:alpha val="20000"/>
                    </a:prstClr>
                  </a:glow>
                  <a:outerShdw blurRad="44450" dist="12700" dir="13860000" algn="tl" rotWithShape="0">
                    <a:srgbClr val="000000">
                      <a:alpha val="20000"/>
                    </a:srgbClr>
                  </a:outerShdw>
                </a:effectLst>
              </a:rPr>
              <a:t>avsluttar</a:t>
            </a:r>
            <a:r>
              <a:rPr lang="nb-NO">
                <a:effectLst>
                  <a:glow rad="38100">
                    <a:prstClr val="black">
                      <a:lumMod val="50000"/>
                      <a:lumOff val="50000"/>
                      <a:alpha val="20000"/>
                    </a:prstClr>
                  </a:glow>
                  <a:outerShdw blurRad="44450" dist="12700" dir="13860000" algn="tl" rotWithShape="0">
                    <a:srgbClr val="000000">
                      <a:alpha val="20000"/>
                    </a:srgbClr>
                  </a:outerShdw>
                </a:effectLst>
              </a:rPr>
              <a:t> ansvarsområdet ved innsending av søknad om byggeløyvet, 5år ansvar etter bygge/utsleppsløyvet</a:t>
            </a:r>
          </a:p>
          <a:p>
            <a:pPr>
              <a:buClr>
                <a:srgbClr val="FFFFFF"/>
              </a:buClr>
            </a:pPr>
            <a:r>
              <a:rPr lang="nb-NO">
                <a:effectLst>
                  <a:glow rad="38100">
                    <a:prstClr val="black">
                      <a:lumMod val="50000"/>
                      <a:lumOff val="50000"/>
                      <a:alpha val="20000"/>
                    </a:prstClr>
                  </a:glow>
                  <a:outerShdw blurRad="44450" dist="12700" dir="13860000" algn="tl" rotWithShape="0">
                    <a:srgbClr val="000000">
                      <a:alpha val="20000"/>
                    </a:srgbClr>
                  </a:outerShdw>
                </a:effectLst>
              </a:rPr>
              <a:t>SØK/UTF </a:t>
            </a:r>
            <a:r>
              <a:rPr lang="nb-NO" err="1">
                <a:effectLst>
                  <a:glow rad="38100">
                    <a:prstClr val="black">
                      <a:lumMod val="50000"/>
                      <a:lumOff val="50000"/>
                      <a:alpha val="20000"/>
                    </a:prstClr>
                  </a:glow>
                  <a:outerShdw blurRad="44450" dist="12700" dir="13860000" algn="tl" rotWithShape="0">
                    <a:srgbClr val="000000">
                      <a:alpha val="20000"/>
                    </a:srgbClr>
                  </a:outerShdw>
                </a:effectLst>
              </a:rPr>
              <a:t>avsluttar</a:t>
            </a:r>
            <a:r>
              <a:rPr lang="nb-NO">
                <a:effectLst>
                  <a:glow rad="38100">
                    <a:prstClr val="black">
                      <a:lumMod val="50000"/>
                      <a:lumOff val="50000"/>
                      <a:alpha val="20000"/>
                    </a:prstClr>
                  </a:glow>
                  <a:outerShdw blurRad="44450" dist="12700" dir="13860000" algn="tl" rotWithShape="0">
                    <a:srgbClr val="000000">
                      <a:alpha val="20000"/>
                    </a:srgbClr>
                  </a:outerShdw>
                </a:effectLst>
              </a:rPr>
              <a:t> ansvarsområdet sitt ved innsending av søknad om ferdigattest, 5år ansvar etter ferdigattest. Det er derfor </a:t>
            </a:r>
            <a:r>
              <a:rPr lang="nb-NO" err="1">
                <a:effectLst>
                  <a:glow rad="38100">
                    <a:prstClr val="black">
                      <a:lumMod val="50000"/>
                      <a:lumOff val="50000"/>
                      <a:alpha val="20000"/>
                    </a:prstClr>
                  </a:glow>
                  <a:outerShdw blurRad="44450" dist="12700" dir="13860000" algn="tl" rotWithShape="0">
                    <a:srgbClr val="000000">
                      <a:alpha val="20000"/>
                    </a:srgbClr>
                  </a:outerShdw>
                </a:effectLst>
              </a:rPr>
              <a:t>eit</a:t>
            </a:r>
            <a:r>
              <a:rPr lang="nb-NO">
                <a:effectLst>
                  <a:glow rad="38100">
                    <a:prstClr val="black">
                      <a:lumMod val="50000"/>
                      <a:lumOff val="50000"/>
                      <a:alpha val="20000"/>
                    </a:prstClr>
                  </a:glow>
                  <a:outerShdw blurRad="44450" dist="12700" dir="13860000" algn="tl" rotWithShape="0">
                    <a:srgbClr val="000000">
                      <a:alpha val="20000"/>
                    </a:srgbClr>
                  </a:outerShdw>
                </a:effectLst>
              </a:rPr>
              <a:t> godt argument for sikre at ferdigattest blir gjeve.</a:t>
            </a:r>
          </a:p>
          <a:p>
            <a:pPr>
              <a:buClr>
                <a:srgbClr val="FFFFFF"/>
              </a:buClr>
            </a:pPr>
            <a:r>
              <a:rPr lang="nb-NO" cap="a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IKKJE BYGGELØYVE FOR BUSTAD ELLER HYTTE, FØR UTSLEPPSLØYVE</a:t>
            </a:r>
            <a:endParaRPr lang="nb-NO">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5" name="TekstSylinder 4">
            <a:extLst>
              <a:ext uri="{FF2B5EF4-FFF2-40B4-BE49-F238E27FC236}">
                <a16:creationId xmlns:a16="http://schemas.microsoft.com/office/drawing/2014/main" id="{2AD09112-1AFC-4144-9F41-D365FD245B0B}"/>
              </a:ext>
            </a:extLst>
          </p:cNvPr>
          <p:cNvSpPr txBox="1"/>
          <p:nvPr/>
        </p:nvSpPr>
        <p:spPr>
          <a:xfrm>
            <a:off x="9205178" y="80991"/>
            <a:ext cx="35616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5. Plan og bygningsloven</a:t>
            </a:r>
          </a:p>
        </p:txBody>
      </p:sp>
    </p:spTree>
    <p:extLst>
      <p:ext uri="{BB962C8B-B14F-4D97-AF65-F5344CB8AC3E}">
        <p14:creationId xmlns:p14="http://schemas.microsoft.com/office/powerpoint/2010/main" val="1173868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Kap. 13 anlegg &gt;50 </a:t>
            </a:r>
            <a:r>
              <a:rPr lang="nb-NO" err="1"/>
              <a:t>pe</a:t>
            </a:r>
            <a:endParaRPr lang="nb-NO" err="1">
              <a:cs typeface="Calibri Light"/>
            </a:endParaRPr>
          </a:p>
        </p:txBody>
      </p:sp>
      <p:sp>
        <p:nvSpPr>
          <p:cNvPr id="3" name="Plassholder for innhold 2"/>
          <p:cNvSpPr>
            <a:spLocks noGrp="1"/>
          </p:cNvSpPr>
          <p:nvPr>
            <p:ph idx="1"/>
          </p:nvPr>
        </p:nvSpPr>
        <p:spPr>
          <a:xfrm>
            <a:off x="1141413" y="1935164"/>
            <a:ext cx="9905998" cy="4086225"/>
          </a:xfrm>
        </p:spPr>
        <p:txBody>
          <a:bodyPr vert="horz" lIns="91440" tIns="45720" rIns="91440" bIns="45720" rtlCol="0" anchor="t">
            <a:normAutofit fontScale="92500" lnSpcReduction="10000"/>
          </a:bodyPr>
          <a:lstStyle/>
          <a:p>
            <a:r>
              <a:rPr lang="nn-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Gamle anlegg </a:t>
            </a:r>
            <a:r>
              <a:rPr lang="nn-NO" b="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må</a:t>
            </a:r>
            <a:r>
              <a:rPr lang="nn-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søkje nytt løyve (før 2007)</a:t>
            </a:r>
            <a:endParaRPr lang="nn-NO"/>
          </a:p>
          <a:p>
            <a:pPr>
              <a:buClr>
                <a:srgbClr val="FFFFFF"/>
              </a:buClr>
            </a:pPr>
            <a:r>
              <a:rPr lang="nn-NO"/>
              <a:t>Vurdering av </a:t>
            </a:r>
            <a:r>
              <a:rPr lang="nn-NO" err="1"/>
              <a:t>tettbebyggelse</a:t>
            </a:r>
            <a:r>
              <a:rPr lang="nn-NO"/>
              <a:t>, nokon områdar kan nærme seg kap.14 (fleire kap.13 som ligger tett)</a:t>
            </a:r>
            <a:endParaRPr lang="nn-NO">
              <a:effectLst>
                <a:glow rad="38100">
                  <a:prstClr val="black">
                    <a:lumMod val="50000"/>
                    <a:lumOff val="50000"/>
                    <a:alpha val="20000"/>
                  </a:prstClr>
                </a:glow>
                <a:outerShdw blurRad="44450" dist="12700" dir="13860000" algn="tl" rotWithShape="0">
                  <a:srgbClr val="000000">
                    <a:alpha val="20000"/>
                  </a:srgbClr>
                </a:outerShdw>
              </a:effectLst>
            </a:endParaRPr>
          </a:p>
          <a:p>
            <a:r>
              <a:rPr lang="nn-NO" err="1"/>
              <a:t>Disp</a:t>
            </a:r>
            <a:r>
              <a:rPr lang="nn-NO"/>
              <a:t>. for privat eigarskap Vass og avløpsanleggslova §2</a:t>
            </a:r>
            <a:endParaRPr lang="nn-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lvl="1"/>
            <a:r>
              <a:rPr lang="nn-NO" sz="2000"/>
              <a:t>Skal være </a:t>
            </a:r>
            <a:r>
              <a:rPr lang="nn-NO" sz="2000" err="1"/>
              <a:t>andelslag</a:t>
            </a:r>
            <a:r>
              <a:rPr lang="nn-NO" sz="2000"/>
              <a:t> eigd av brukarane. </a:t>
            </a:r>
            <a:endParaRPr lang="nn-NO" sz="2000">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r>
              <a:rPr lang="nn-NO"/>
              <a:t>Krav til prøvetaking av resipient før </a:t>
            </a:r>
            <a:r>
              <a:rPr lang="nn-NO" err="1"/>
              <a:t>utsiepp</a:t>
            </a:r>
            <a:r>
              <a:rPr lang="nn-NO"/>
              <a:t> (tilstandskartlegge med 6 prøver i vekstsesongen) </a:t>
            </a:r>
            <a:endParaRPr lang="nn-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r>
              <a:rPr lang="nn-NO" err="1"/>
              <a:t>Resipientovervåking</a:t>
            </a:r>
            <a:r>
              <a:rPr lang="nn-NO"/>
              <a:t> i fokus. Vert vurdert i enkeltsaker. </a:t>
            </a:r>
            <a:endParaRPr lang="nn-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r>
              <a:rPr lang="nn-NO">
                <a:cs typeface="Calibri"/>
              </a:rPr>
              <a:t>Slamavskiljar skal tømmast minst kvart 2 år, eller oftare i tråd med prosjektering. Reinseanlegg skal tømmast etter behov, men ikkje sjeldnare enn årleg. </a:t>
            </a:r>
            <a:endParaRPr lang="nn-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r>
              <a:rPr lang="nn-NO">
                <a:cs typeface="Calibri"/>
              </a:rPr>
              <a:t>6 prøver av anlegg i året &lt; 1000PE og 12 prøvar &gt; 1000PE</a:t>
            </a:r>
            <a:endParaRPr lang="nn-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a:p>
            <a:pPr>
              <a:buClr>
                <a:srgbClr val="FFFFFF"/>
              </a:buClr>
            </a:pPr>
            <a:endParaRPr lang="nn-NO">
              <a:effectLst>
                <a:glow rad="38100">
                  <a:prstClr val="black">
                    <a:lumMod val="50000"/>
                    <a:lumOff val="50000"/>
                    <a:alpha val="20000"/>
                  </a:prstClr>
                </a:glow>
                <a:outerShdw blurRad="44450" dist="12700" dir="13860000" algn="tl" rotWithShape="0">
                  <a:srgbClr val="000000">
                    <a:alpha val="20000"/>
                  </a:srgbClr>
                </a:outerShdw>
              </a:effectLst>
              <a:cs typeface="Calibri"/>
            </a:endParaRPr>
          </a:p>
        </p:txBody>
      </p:sp>
      <p:sp>
        <p:nvSpPr>
          <p:cNvPr id="5" name="TekstSylinder 4">
            <a:extLst>
              <a:ext uri="{FF2B5EF4-FFF2-40B4-BE49-F238E27FC236}">
                <a16:creationId xmlns:a16="http://schemas.microsoft.com/office/drawing/2014/main" id="{7FB13DDD-FC55-40A4-99A8-19A88DBFBAED}"/>
              </a:ext>
            </a:extLst>
          </p:cNvPr>
          <p:cNvSpPr txBox="1"/>
          <p:nvPr/>
        </p:nvSpPr>
        <p:spPr>
          <a:xfrm>
            <a:off x="9929548" y="33954"/>
            <a:ext cx="34675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6. Kap. 13 anlegg</a:t>
            </a:r>
          </a:p>
        </p:txBody>
      </p:sp>
    </p:spTree>
    <p:extLst>
      <p:ext uri="{BB962C8B-B14F-4D97-AF65-F5344CB8AC3E}">
        <p14:creationId xmlns:p14="http://schemas.microsoft.com/office/powerpoint/2010/main" val="8760989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A77929-08AE-4028-861C-5B7A684BA6E3}"/>
              </a:ext>
            </a:extLst>
          </p:cNvPr>
          <p:cNvSpPr>
            <a:spLocks noGrp="1"/>
          </p:cNvSpPr>
          <p:nvPr>
            <p:ph type="title"/>
          </p:nvPr>
        </p:nvSpPr>
        <p:spPr/>
        <p:txBody>
          <a:bodyPr/>
          <a:lstStyle/>
          <a:p>
            <a:r>
              <a:rPr lang="nb-NO">
                <a:cs typeface="Calibri Light"/>
              </a:rPr>
              <a:t>Lov om kommunale vass og avløpsanlegg</a:t>
            </a:r>
            <a:endParaRPr lang="nb-NO"/>
          </a:p>
        </p:txBody>
      </p:sp>
      <p:sp>
        <p:nvSpPr>
          <p:cNvPr id="3" name="Plassholder for innhold 2">
            <a:extLst>
              <a:ext uri="{FF2B5EF4-FFF2-40B4-BE49-F238E27FC236}">
                <a16:creationId xmlns:a16="http://schemas.microsoft.com/office/drawing/2014/main" id="{7B40A6FE-B0C6-40EB-916F-E435658A0A40}"/>
              </a:ext>
            </a:extLst>
          </p:cNvPr>
          <p:cNvSpPr>
            <a:spLocks noGrp="1"/>
          </p:cNvSpPr>
          <p:nvPr>
            <p:ph idx="1"/>
          </p:nvPr>
        </p:nvSpPr>
        <p:spPr>
          <a:xfrm>
            <a:off x="838200" y="2514600"/>
            <a:ext cx="10515600" cy="3984747"/>
          </a:xfrm>
        </p:spPr>
        <p:txBody>
          <a:bodyPr vert="horz" lIns="91440" tIns="45720" rIns="91440" bIns="45720" rtlCol="0" anchor="t">
            <a:normAutofit/>
          </a:bodyPr>
          <a:lstStyle/>
          <a:p>
            <a:r>
              <a:rPr lang="nb-NO">
                <a:cs typeface="Calibri"/>
              </a:rPr>
              <a:t>Lova kom i 2012, og gjelder alle </a:t>
            </a:r>
            <a:r>
              <a:rPr lang="nb-NO" err="1">
                <a:cs typeface="Calibri"/>
              </a:rPr>
              <a:t>reinseanlegg</a:t>
            </a:r>
            <a:r>
              <a:rPr lang="nb-NO">
                <a:cs typeface="Calibri"/>
              </a:rPr>
              <a:t> over 50pe </a:t>
            </a:r>
          </a:p>
          <a:p>
            <a:r>
              <a:rPr lang="nb-NO">
                <a:cs typeface="Calibri"/>
              </a:rPr>
              <a:t>§1 </a:t>
            </a:r>
            <a:r>
              <a:rPr lang="nb-NO">
                <a:ea typeface="+mn-lt"/>
                <a:cs typeface="+mn-lt"/>
              </a:rPr>
              <a:t>Nye vass- og avløpsanlegg </a:t>
            </a:r>
            <a:r>
              <a:rPr lang="nb-NO" b="1">
                <a:ea typeface="+mn-lt"/>
                <a:cs typeface="+mn-lt"/>
              </a:rPr>
              <a:t>skal</a:t>
            </a:r>
            <a:r>
              <a:rPr lang="nb-NO">
                <a:ea typeface="+mn-lt"/>
                <a:cs typeface="+mn-lt"/>
              </a:rPr>
              <a:t> </a:t>
            </a:r>
            <a:r>
              <a:rPr lang="nb-NO" err="1">
                <a:ea typeface="+mn-lt"/>
                <a:cs typeface="+mn-lt"/>
              </a:rPr>
              <a:t>vera</a:t>
            </a:r>
            <a:r>
              <a:rPr lang="nb-NO">
                <a:ea typeface="+mn-lt"/>
                <a:cs typeface="+mn-lt"/>
              </a:rPr>
              <a:t> </a:t>
            </a:r>
            <a:r>
              <a:rPr lang="nb-NO" err="1">
                <a:ea typeface="+mn-lt"/>
                <a:cs typeface="+mn-lt"/>
              </a:rPr>
              <a:t>eigd</a:t>
            </a:r>
            <a:r>
              <a:rPr lang="nb-NO">
                <a:ea typeface="+mn-lt"/>
                <a:cs typeface="+mn-lt"/>
              </a:rPr>
              <a:t> av </a:t>
            </a:r>
            <a:r>
              <a:rPr lang="nb-NO" err="1">
                <a:ea typeface="+mn-lt"/>
                <a:cs typeface="+mn-lt"/>
              </a:rPr>
              <a:t>kommunane</a:t>
            </a:r>
            <a:r>
              <a:rPr lang="nb-NO">
                <a:ea typeface="+mn-lt"/>
                <a:cs typeface="+mn-lt"/>
              </a:rPr>
              <a:t> </a:t>
            </a:r>
          </a:p>
          <a:p>
            <a:r>
              <a:rPr lang="nb-NO">
                <a:cs typeface="Calibri"/>
              </a:rPr>
              <a:t>Da lova kom var det </a:t>
            </a:r>
            <a:r>
              <a:rPr lang="nb-NO" err="1">
                <a:cs typeface="Calibri"/>
              </a:rPr>
              <a:t>hovudsakeleg</a:t>
            </a:r>
            <a:r>
              <a:rPr lang="nb-NO">
                <a:cs typeface="Calibri"/>
              </a:rPr>
              <a:t> med tanke på og sikre drifta av vass og avløpsanlegg. Samt at nokon ikkje fekk monopol på sal av vatn og </a:t>
            </a:r>
            <a:r>
              <a:rPr lang="nb-NO" err="1">
                <a:cs typeface="Calibri"/>
              </a:rPr>
              <a:t>reinsing</a:t>
            </a:r>
            <a:r>
              <a:rPr lang="nb-NO">
                <a:cs typeface="Calibri"/>
              </a:rPr>
              <a:t> av avløp. </a:t>
            </a:r>
          </a:p>
          <a:p>
            <a:r>
              <a:rPr lang="nb-NO">
                <a:cs typeface="Calibri"/>
              </a:rPr>
              <a:t>Det går på </a:t>
            </a:r>
            <a:r>
              <a:rPr lang="nb-NO" err="1">
                <a:cs typeface="Calibri"/>
              </a:rPr>
              <a:t>sjølvkost</a:t>
            </a:r>
            <a:r>
              <a:rPr lang="nb-NO">
                <a:cs typeface="Calibri"/>
              </a:rPr>
              <a:t>, det vil si det </a:t>
            </a:r>
            <a:r>
              <a:rPr lang="nb-NO" err="1">
                <a:cs typeface="Calibri"/>
              </a:rPr>
              <a:t>ikkje</a:t>
            </a:r>
            <a:r>
              <a:rPr lang="nb-NO">
                <a:cs typeface="Calibri"/>
              </a:rPr>
              <a:t> er lov og </a:t>
            </a:r>
            <a:r>
              <a:rPr lang="nb-NO" err="1">
                <a:cs typeface="Calibri"/>
              </a:rPr>
              <a:t>tene</a:t>
            </a:r>
            <a:r>
              <a:rPr lang="nb-NO">
                <a:cs typeface="Calibri"/>
              </a:rPr>
              <a:t> </a:t>
            </a:r>
            <a:r>
              <a:rPr lang="nb-NO" err="1">
                <a:cs typeface="Calibri"/>
              </a:rPr>
              <a:t>peng</a:t>
            </a:r>
            <a:r>
              <a:rPr lang="nb-NO">
                <a:cs typeface="Calibri"/>
              </a:rPr>
              <a:t> på vatn og avløp. </a:t>
            </a:r>
          </a:p>
          <a:p>
            <a:r>
              <a:rPr lang="nb-NO">
                <a:cs typeface="Calibri"/>
              </a:rPr>
              <a:t>Ved og etablere andelslag </a:t>
            </a:r>
            <a:r>
              <a:rPr lang="nb-NO" err="1">
                <a:cs typeface="Calibri"/>
              </a:rPr>
              <a:t>sikrar</a:t>
            </a:r>
            <a:r>
              <a:rPr lang="nb-NO">
                <a:cs typeface="Calibri"/>
              </a:rPr>
              <a:t> man at </a:t>
            </a:r>
            <a:r>
              <a:rPr lang="nb-NO" err="1">
                <a:cs typeface="Calibri"/>
              </a:rPr>
              <a:t>brukarane</a:t>
            </a:r>
            <a:r>
              <a:rPr lang="nb-NO">
                <a:cs typeface="Calibri"/>
              </a:rPr>
              <a:t> har </a:t>
            </a:r>
            <a:r>
              <a:rPr lang="nb-NO" err="1">
                <a:cs typeface="Calibri"/>
              </a:rPr>
              <a:t>eigerskap</a:t>
            </a:r>
            <a:r>
              <a:rPr lang="nb-NO">
                <a:cs typeface="Calibri"/>
              </a:rPr>
              <a:t> til sitt anlegg. </a:t>
            </a:r>
          </a:p>
          <a:p>
            <a:endParaRPr lang="nb-NO">
              <a:cs typeface="Calibri"/>
            </a:endParaRPr>
          </a:p>
          <a:p>
            <a:endParaRPr lang="nb-NO">
              <a:cs typeface="Calibri"/>
            </a:endParaRPr>
          </a:p>
        </p:txBody>
      </p:sp>
      <p:sp>
        <p:nvSpPr>
          <p:cNvPr id="5" name="TekstSylinder 4">
            <a:extLst>
              <a:ext uri="{FF2B5EF4-FFF2-40B4-BE49-F238E27FC236}">
                <a16:creationId xmlns:a16="http://schemas.microsoft.com/office/drawing/2014/main" id="{811A77FE-D471-4415-9C90-41490C54F639}"/>
              </a:ext>
            </a:extLst>
          </p:cNvPr>
          <p:cNvSpPr txBox="1"/>
          <p:nvPr/>
        </p:nvSpPr>
        <p:spPr>
          <a:xfrm>
            <a:off x="9543844" y="52768"/>
            <a:ext cx="34675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7. Lom om VA-anlegg</a:t>
            </a:r>
          </a:p>
        </p:txBody>
      </p:sp>
    </p:spTree>
    <p:extLst>
      <p:ext uri="{BB962C8B-B14F-4D97-AF65-F5344CB8AC3E}">
        <p14:creationId xmlns:p14="http://schemas.microsoft.com/office/powerpoint/2010/main" val="106194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0DA80456-6637-4CC1-9369-1C5F22861ED2}"/>
              </a:ext>
            </a:extLst>
          </p:cNvPr>
          <p:cNvPicPr>
            <a:picLocks noChangeAspect="1"/>
          </p:cNvPicPr>
          <p:nvPr/>
        </p:nvPicPr>
        <p:blipFill>
          <a:blip r:embed="rId3"/>
          <a:stretch>
            <a:fillRect/>
          </a:stretch>
        </p:blipFill>
        <p:spPr>
          <a:xfrm>
            <a:off x="7369161" y="659024"/>
            <a:ext cx="3966808" cy="5812024"/>
          </a:xfrm>
          <a:prstGeom prst="rect">
            <a:avLst/>
          </a:prstGeom>
        </p:spPr>
      </p:pic>
      <p:sp>
        <p:nvSpPr>
          <p:cNvPr id="8" name="TekstSylinder 7">
            <a:extLst>
              <a:ext uri="{FF2B5EF4-FFF2-40B4-BE49-F238E27FC236}">
                <a16:creationId xmlns:a16="http://schemas.microsoft.com/office/drawing/2014/main" id="{E3A4E66F-8AB6-4E1B-851C-F9958230DB33}"/>
              </a:ext>
            </a:extLst>
          </p:cNvPr>
          <p:cNvSpPr txBox="1"/>
          <p:nvPr/>
        </p:nvSpPr>
        <p:spPr>
          <a:xfrm>
            <a:off x="6919954" y="5136328"/>
            <a:ext cx="2082428" cy="58496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b-NO" sz="1067" b="1" i="0" u="none" strike="noStrike" kern="1200" cap="none" spc="0" normalizeH="0" baseline="0" noProof="0" dirty="0">
                <a:ln>
                  <a:noFill/>
                </a:ln>
                <a:solidFill>
                  <a:srgbClr val="002060"/>
                </a:solidFill>
                <a:effectLst/>
                <a:uLnTx/>
                <a:uFillTx/>
                <a:latin typeface="Franklin Gothic Book"/>
                <a:ea typeface="+mn-ea"/>
                <a:cs typeface="+mn-cs"/>
              </a:rPr>
              <a:t>Innlandet og Viken vannregion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b-NO" sz="1067" b="0" i="0" u="none" strike="noStrike" kern="1200" cap="none" spc="0" normalizeH="0" baseline="0" noProof="0" dirty="0">
              <a:ln>
                <a:noFill/>
              </a:ln>
              <a:solidFill>
                <a:prstClr val="black"/>
              </a:solidFill>
              <a:effectLst/>
              <a:uLnTx/>
              <a:uFillTx/>
              <a:latin typeface="Franklin Gothic Book"/>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b-NO" sz="1067" b="0" i="0" u="none" strike="noStrike" kern="1200" cap="none" spc="0" normalizeH="0" baseline="0" noProof="0" dirty="0">
                <a:ln>
                  <a:noFill/>
                </a:ln>
                <a:solidFill>
                  <a:prstClr val="black"/>
                </a:solidFill>
                <a:effectLst/>
                <a:uLnTx/>
                <a:uFillTx/>
                <a:latin typeface="Franklin Gothic Book"/>
                <a:ea typeface="+mn-ea"/>
                <a:cs typeface="+mn-cs"/>
              </a:rPr>
              <a:t>Vannområde Hallingdal</a:t>
            </a:r>
          </a:p>
        </p:txBody>
      </p:sp>
      <p:sp>
        <p:nvSpPr>
          <p:cNvPr id="4" name="Pil høyre 3"/>
          <p:cNvSpPr/>
          <p:nvPr/>
        </p:nvSpPr>
        <p:spPr>
          <a:xfrm rot="18324516">
            <a:off x="8053528" y="3671217"/>
            <a:ext cx="514525" cy="49215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9" name="Bilde 8"/>
          <p:cNvPicPr>
            <a:picLocks noChangeAspect="1"/>
          </p:cNvPicPr>
          <p:nvPr/>
        </p:nvPicPr>
        <p:blipFill>
          <a:blip r:embed="rId4"/>
          <a:stretch>
            <a:fillRect/>
          </a:stretch>
        </p:blipFill>
        <p:spPr>
          <a:xfrm>
            <a:off x="780923" y="171157"/>
            <a:ext cx="5072512" cy="6544604"/>
          </a:xfrm>
          <a:prstGeom prst="rect">
            <a:avLst/>
          </a:prstGeom>
        </p:spPr>
      </p:pic>
    </p:spTree>
    <p:extLst>
      <p:ext uri="{BB962C8B-B14F-4D97-AF65-F5344CB8AC3E}">
        <p14:creationId xmlns:p14="http://schemas.microsoft.com/office/powerpoint/2010/main" val="28329110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B8A00E-1B3C-4D23-81D7-A26A8025E9E6}"/>
              </a:ext>
            </a:extLst>
          </p:cNvPr>
          <p:cNvSpPr>
            <a:spLocks noGrp="1"/>
          </p:cNvSpPr>
          <p:nvPr>
            <p:ph type="title"/>
          </p:nvPr>
        </p:nvSpPr>
        <p:spPr/>
        <p:txBody>
          <a:bodyPr/>
          <a:lstStyle/>
          <a:p>
            <a:r>
              <a:rPr lang="nb-NO">
                <a:ea typeface="+mj-lt"/>
                <a:cs typeface="+mj-lt"/>
              </a:rPr>
              <a:t>Lov om kommunale vass og avløpsanlegg</a:t>
            </a:r>
            <a:endParaRPr lang="nb-NO"/>
          </a:p>
        </p:txBody>
      </p:sp>
      <p:sp>
        <p:nvSpPr>
          <p:cNvPr id="3" name="Plassholder for innhold 2">
            <a:extLst>
              <a:ext uri="{FF2B5EF4-FFF2-40B4-BE49-F238E27FC236}">
                <a16:creationId xmlns:a16="http://schemas.microsoft.com/office/drawing/2014/main" id="{BD2E8419-72BD-43A0-9C9C-2A3FD428C3F6}"/>
              </a:ext>
            </a:extLst>
          </p:cNvPr>
          <p:cNvSpPr>
            <a:spLocks noGrp="1"/>
          </p:cNvSpPr>
          <p:nvPr>
            <p:ph idx="1"/>
          </p:nvPr>
        </p:nvSpPr>
        <p:spPr>
          <a:xfrm>
            <a:off x="836612" y="2514600"/>
            <a:ext cx="10515600" cy="3313545"/>
          </a:xfrm>
        </p:spPr>
        <p:txBody>
          <a:bodyPr vert="horz" lIns="91440" tIns="45720" rIns="91440" bIns="45720" rtlCol="0" anchor="t">
            <a:normAutofit/>
          </a:bodyPr>
          <a:lstStyle/>
          <a:p>
            <a:r>
              <a:rPr lang="nb-NO">
                <a:ea typeface="+mn-lt"/>
                <a:cs typeface="+mn-lt"/>
              </a:rPr>
              <a:t>Unntaket som har blitt </a:t>
            </a:r>
            <a:r>
              <a:rPr lang="nb-NO" err="1">
                <a:ea typeface="+mn-lt"/>
                <a:cs typeface="+mn-lt"/>
              </a:rPr>
              <a:t>hovudregel</a:t>
            </a:r>
            <a:r>
              <a:rPr lang="nb-NO">
                <a:ea typeface="+mn-lt"/>
                <a:cs typeface="+mn-lt"/>
              </a:rPr>
              <a:t> §2 i lova</a:t>
            </a:r>
          </a:p>
          <a:p>
            <a:r>
              <a:rPr lang="nb-NO">
                <a:ea typeface="+mn-lt"/>
                <a:cs typeface="+mn-lt"/>
              </a:rPr>
              <a:t>§2 </a:t>
            </a:r>
            <a:r>
              <a:rPr lang="nb-NO">
                <a:cs typeface="Calibri"/>
              </a:rPr>
              <a:t>Kommunen kan etter søknad gi løyve til </a:t>
            </a:r>
            <a:r>
              <a:rPr lang="nb-NO" err="1">
                <a:cs typeface="Calibri"/>
              </a:rPr>
              <a:t>samanslåing</a:t>
            </a:r>
            <a:r>
              <a:rPr lang="nb-NO">
                <a:cs typeface="Calibri"/>
              </a:rPr>
              <a:t> eller </a:t>
            </a:r>
            <a:r>
              <a:rPr lang="nb-NO" err="1">
                <a:cs typeface="Calibri"/>
              </a:rPr>
              <a:t>vesentleg</a:t>
            </a:r>
            <a:r>
              <a:rPr lang="nb-NO">
                <a:cs typeface="Calibri"/>
              </a:rPr>
              <a:t> utviding av </a:t>
            </a:r>
            <a:r>
              <a:rPr lang="nb-NO" err="1">
                <a:cs typeface="Calibri"/>
              </a:rPr>
              <a:t>eksisterande</a:t>
            </a:r>
            <a:r>
              <a:rPr lang="nb-NO">
                <a:cs typeface="Calibri"/>
              </a:rPr>
              <a:t> private vass- og avløpsanlegg eller til etablering av nytt anlegg. </a:t>
            </a:r>
            <a:endParaRPr lang="en-US">
              <a:ea typeface="+mn-lt"/>
              <a:cs typeface="+mn-lt"/>
            </a:endParaRPr>
          </a:p>
          <a:p>
            <a:r>
              <a:rPr lang="nb-NO">
                <a:cs typeface="Calibri"/>
              </a:rPr>
              <a:t>Det </a:t>
            </a:r>
            <a:r>
              <a:rPr lang="nb-NO" b="1">
                <a:cs typeface="Calibri"/>
              </a:rPr>
              <a:t>SKAL</a:t>
            </a:r>
            <a:r>
              <a:rPr lang="nb-NO">
                <a:cs typeface="Calibri"/>
              </a:rPr>
              <a:t> </a:t>
            </a:r>
            <a:r>
              <a:rPr lang="nb-NO" err="1">
                <a:cs typeface="Calibri"/>
              </a:rPr>
              <a:t>etablerast</a:t>
            </a:r>
            <a:r>
              <a:rPr lang="nb-NO">
                <a:cs typeface="Calibri"/>
              </a:rPr>
              <a:t> andelslag for å få privat </a:t>
            </a:r>
            <a:r>
              <a:rPr lang="nb-NO" err="1">
                <a:cs typeface="Calibri"/>
              </a:rPr>
              <a:t>eigarskap</a:t>
            </a:r>
            <a:r>
              <a:rPr lang="nb-NO">
                <a:cs typeface="Calibri"/>
              </a:rPr>
              <a:t>. </a:t>
            </a:r>
            <a:endParaRPr lang="nb-NO">
              <a:ea typeface="+mn-lt"/>
              <a:cs typeface="+mn-lt"/>
            </a:endParaRPr>
          </a:p>
          <a:p>
            <a:r>
              <a:rPr lang="nb-NO">
                <a:ea typeface="+mn-lt"/>
                <a:cs typeface="+mn-lt"/>
              </a:rPr>
              <a:t>Det er </a:t>
            </a:r>
            <a:r>
              <a:rPr lang="nb-NO" err="1">
                <a:ea typeface="+mn-lt"/>
                <a:cs typeface="+mn-lt"/>
              </a:rPr>
              <a:t>ikkje</a:t>
            </a:r>
            <a:r>
              <a:rPr lang="nb-NO">
                <a:ea typeface="+mn-lt"/>
                <a:cs typeface="+mn-lt"/>
              </a:rPr>
              <a:t> </a:t>
            </a:r>
            <a:r>
              <a:rPr lang="nb-NO" err="1">
                <a:ea typeface="+mn-lt"/>
                <a:cs typeface="+mn-lt"/>
              </a:rPr>
              <a:t>ønskeleg</a:t>
            </a:r>
            <a:r>
              <a:rPr lang="nb-NO">
                <a:ea typeface="+mn-lt"/>
                <a:cs typeface="+mn-lt"/>
              </a:rPr>
              <a:t> at </a:t>
            </a:r>
            <a:r>
              <a:rPr lang="nb-NO" err="1">
                <a:ea typeface="+mn-lt"/>
                <a:cs typeface="+mn-lt"/>
              </a:rPr>
              <a:t>kommuna</a:t>
            </a:r>
            <a:r>
              <a:rPr lang="nb-NO">
                <a:ea typeface="+mn-lt"/>
                <a:cs typeface="+mn-lt"/>
              </a:rPr>
              <a:t> skal drifte avløpsanlegg, men </a:t>
            </a:r>
            <a:r>
              <a:rPr lang="nb-NO" err="1">
                <a:ea typeface="+mn-lt"/>
                <a:cs typeface="+mn-lt"/>
              </a:rPr>
              <a:t>statsforvaltaren</a:t>
            </a:r>
            <a:r>
              <a:rPr lang="nb-NO">
                <a:ea typeface="+mn-lt"/>
                <a:cs typeface="+mn-lt"/>
              </a:rPr>
              <a:t> og Miljødirektoratet vil følgje dette </a:t>
            </a:r>
            <a:r>
              <a:rPr lang="nb-NO" err="1">
                <a:ea typeface="+mn-lt"/>
                <a:cs typeface="+mn-lt"/>
              </a:rPr>
              <a:t>meir</a:t>
            </a:r>
            <a:r>
              <a:rPr lang="nb-NO">
                <a:ea typeface="+mn-lt"/>
                <a:cs typeface="+mn-lt"/>
              </a:rPr>
              <a:t> opp i tida framover. Det må derfor </a:t>
            </a:r>
            <a:r>
              <a:rPr lang="nb-NO" err="1">
                <a:ea typeface="+mn-lt"/>
                <a:cs typeface="+mn-lt"/>
              </a:rPr>
              <a:t>prosjekterast</a:t>
            </a:r>
            <a:r>
              <a:rPr lang="nb-NO">
                <a:ea typeface="+mn-lt"/>
                <a:cs typeface="+mn-lt"/>
              </a:rPr>
              <a:t> og </a:t>
            </a:r>
            <a:r>
              <a:rPr lang="nb-NO" err="1">
                <a:ea typeface="+mn-lt"/>
                <a:cs typeface="+mn-lt"/>
              </a:rPr>
              <a:t>leggast</a:t>
            </a:r>
            <a:r>
              <a:rPr lang="nb-NO">
                <a:ea typeface="+mn-lt"/>
                <a:cs typeface="+mn-lt"/>
              </a:rPr>
              <a:t> til rette for kommunal drift på større anlegg. Kva som er krava for kommunal drift er noko me skal arbeide med framover, det er i dag ulike reinseanlegg i dei ulike kommunane. </a:t>
            </a:r>
            <a:endParaRPr lang="nb-NO">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p:txBody>
      </p:sp>
      <p:sp>
        <p:nvSpPr>
          <p:cNvPr id="5" name="TekstSylinder 4">
            <a:extLst>
              <a:ext uri="{FF2B5EF4-FFF2-40B4-BE49-F238E27FC236}">
                <a16:creationId xmlns:a16="http://schemas.microsoft.com/office/drawing/2014/main" id="{45F47594-B81A-48D2-82D6-CC08AD033CF6}"/>
              </a:ext>
            </a:extLst>
          </p:cNvPr>
          <p:cNvSpPr txBox="1"/>
          <p:nvPr/>
        </p:nvSpPr>
        <p:spPr>
          <a:xfrm>
            <a:off x="9543844" y="52768"/>
            <a:ext cx="34675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7. Lom om VA-anlegg</a:t>
            </a:r>
          </a:p>
        </p:txBody>
      </p:sp>
    </p:spTree>
    <p:extLst>
      <p:ext uri="{BB962C8B-B14F-4D97-AF65-F5344CB8AC3E}">
        <p14:creationId xmlns:p14="http://schemas.microsoft.com/office/powerpoint/2010/main" val="1338871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141413" y="858983"/>
            <a:ext cx="9905998" cy="4932218"/>
          </a:xfrm>
        </p:spPr>
        <p:txBody>
          <a:bodyPr>
            <a:normAutofit/>
          </a:bodyPr>
          <a:lstStyle/>
          <a:p>
            <a:pPr marL="0" indent="0" algn="ctr">
              <a:buNone/>
            </a:pPr>
            <a:r>
              <a:rPr lang="nb-NO" sz="5400"/>
              <a:t>Takk for uss </a:t>
            </a:r>
          </a:p>
          <a:p>
            <a:pPr marL="0" indent="0" algn="ctr">
              <a:buNone/>
            </a:pPr>
            <a:r>
              <a:rPr lang="nb-NO" sz="5400"/>
              <a:t>KAV</a:t>
            </a:r>
          </a:p>
          <a:p>
            <a:pPr marL="0" indent="0" algn="ctr">
              <a:buNone/>
            </a:pPr>
            <a:r>
              <a:rPr lang="nb-NO" sz="5400"/>
              <a:t>Hallingdal </a:t>
            </a:r>
          </a:p>
        </p:txBody>
      </p:sp>
    </p:spTree>
    <p:extLst>
      <p:ext uri="{BB962C8B-B14F-4D97-AF65-F5344CB8AC3E}">
        <p14:creationId xmlns:p14="http://schemas.microsoft.com/office/powerpoint/2010/main" val="2148710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1942232-83D0-49E2-AF9B-1F97E3C1EF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Rectangle 72">
            <a:extLst>
              <a:ext uri="{FF2B5EF4-FFF2-40B4-BE49-F238E27FC236}">
                <a16:creationId xmlns:a16="http://schemas.microsoft.com/office/drawing/2014/main" id="{E9E70D72-6E23-4015-A4A6-85C120C191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tel 1">
            <a:extLst>
              <a:ext uri="{FF2B5EF4-FFF2-40B4-BE49-F238E27FC236}">
                <a16:creationId xmlns:a16="http://schemas.microsoft.com/office/drawing/2014/main" id="{F81F44B0-B66C-4311-A68C-9D24CA699A64}"/>
              </a:ext>
            </a:extLst>
          </p:cNvPr>
          <p:cNvSpPr>
            <a:spLocks noGrp="1"/>
          </p:cNvSpPr>
          <p:nvPr>
            <p:ph type="title"/>
          </p:nvPr>
        </p:nvSpPr>
        <p:spPr>
          <a:xfrm>
            <a:off x="1179576" y="1163848"/>
            <a:ext cx="9829800" cy="1325880"/>
          </a:xfrm>
        </p:spPr>
        <p:txBody>
          <a:bodyPr anchor="b">
            <a:normAutofit/>
          </a:bodyPr>
          <a:lstStyle/>
          <a:p>
            <a:pPr algn="ctr"/>
            <a:r>
              <a:rPr lang="nb-NO" sz="3600">
                <a:solidFill>
                  <a:schemeClr val="tx2"/>
                </a:solidFill>
              </a:rPr>
              <a:t>Miljømål for vann</a:t>
            </a:r>
          </a:p>
        </p:txBody>
      </p:sp>
      <p:grpSp>
        <p:nvGrpSpPr>
          <p:cNvPr id="75" name="Group 74">
            <a:extLst>
              <a:ext uri="{FF2B5EF4-FFF2-40B4-BE49-F238E27FC236}">
                <a16:creationId xmlns:a16="http://schemas.microsoft.com/office/drawing/2014/main" id="{C28A977F-B603-4D81-B0FC-C8DE048A793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8"/>
            <a:chOff x="-305" y="-1"/>
            <a:chExt cx="3832880" cy="2876136"/>
          </a:xfrm>
        </p:grpSpPr>
        <p:sp>
          <p:nvSpPr>
            <p:cNvPr id="76" name="Freeform: Shape 75">
              <a:extLst>
                <a:ext uri="{FF2B5EF4-FFF2-40B4-BE49-F238E27FC236}">
                  <a16:creationId xmlns:a16="http://schemas.microsoft.com/office/drawing/2014/main" id="{0183CE8C-E039-4B2F-A36E-5FD5CD5DE1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7" name="Freeform: Shape 76">
              <a:extLst>
                <a:ext uri="{FF2B5EF4-FFF2-40B4-BE49-F238E27FC236}">
                  <a16:creationId xmlns:a16="http://schemas.microsoft.com/office/drawing/2014/main" id="{3EB77281-FAB4-40D0-B3F3-264EC4AB20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8" name="Freeform: Shape 77">
              <a:extLst>
                <a:ext uri="{FF2B5EF4-FFF2-40B4-BE49-F238E27FC236}">
                  <a16:creationId xmlns:a16="http://schemas.microsoft.com/office/drawing/2014/main" id="{815E59F3-75FC-494F-8737-5F00A4964FE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9" name="Freeform: Shape 78">
              <a:extLst>
                <a:ext uri="{FF2B5EF4-FFF2-40B4-BE49-F238E27FC236}">
                  <a16:creationId xmlns:a16="http://schemas.microsoft.com/office/drawing/2014/main" id="{43ADDCFA-B066-4D79-AB71-062E66E58F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1026" name="Picture 2">
            <a:extLst>
              <a:ext uri="{FF2B5EF4-FFF2-40B4-BE49-F238E27FC236}">
                <a16:creationId xmlns:a16="http://schemas.microsoft.com/office/drawing/2014/main" id="{388C50B5-F3E2-449D-844A-7C8C5A92A11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4671" y="3350153"/>
            <a:ext cx="4954693" cy="2192451"/>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innhold 2">
            <a:extLst>
              <a:ext uri="{FF2B5EF4-FFF2-40B4-BE49-F238E27FC236}">
                <a16:creationId xmlns:a16="http://schemas.microsoft.com/office/drawing/2014/main" id="{8A68B7E6-2310-4CA7-94CF-03918E69F7A4}"/>
              </a:ext>
            </a:extLst>
          </p:cNvPr>
          <p:cNvSpPr>
            <a:spLocks noGrp="1"/>
          </p:cNvSpPr>
          <p:nvPr>
            <p:ph idx="1"/>
          </p:nvPr>
        </p:nvSpPr>
        <p:spPr>
          <a:xfrm>
            <a:off x="6354871" y="2827419"/>
            <a:ext cx="5029200" cy="3227626"/>
          </a:xfrm>
        </p:spPr>
        <p:txBody>
          <a:bodyPr anchor="ctr">
            <a:normAutofit/>
          </a:bodyPr>
          <a:lstStyle/>
          <a:p>
            <a:r>
              <a:rPr lang="nb-NO" sz="1500" dirty="0">
                <a:solidFill>
                  <a:schemeClr val="tx2"/>
                </a:solidFill>
              </a:rPr>
              <a:t>Alle vannforekomster skal ha et miljømål</a:t>
            </a:r>
          </a:p>
          <a:p>
            <a:r>
              <a:rPr lang="nb-NO" sz="1500" dirty="0">
                <a:solidFill>
                  <a:schemeClr val="tx2"/>
                </a:solidFill>
              </a:rPr>
              <a:t>Miljømål «god tilstand» er standard </a:t>
            </a:r>
          </a:p>
          <a:p>
            <a:pPr lvl="1"/>
            <a:r>
              <a:rPr lang="nb-NO" sz="1500" dirty="0">
                <a:solidFill>
                  <a:schemeClr val="tx2"/>
                </a:solidFill>
              </a:rPr>
              <a:t>God økologisk og kjemisk tilstand</a:t>
            </a:r>
          </a:p>
          <a:p>
            <a:r>
              <a:rPr lang="nb-NO" sz="1500" dirty="0">
                <a:solidFill>
                  <a:schemeClr val="tx2"/>
                </a:solidFill>
              </a:rPr>
              <a:t>økosystemets </a:t>
            </a:r>
            <a:r>
              <a:rPr lang="nb-NO" sz="1500" dirty="0" smtClean="0">
                <a:solidFill>
                  <a:schemeClr val="tx2"/>
                </a:solidFill>
              </a:rPr>
              <a:t>tålegrense er satt som grense mellom «god» og «moderat»</a:t>
            </a:r>
            <a:endParaRPr lang="nb-NO" sz="1500" dirty="0">
              <a:solidFill>
                <a:schemeClr val="tx2"/>
              </a:solidFill>
            </a:endParaRPr>
          </a:p>
          <a:p>
            <a:r>
              <a:rPr lang="nb-NO" sz="1500" dirty="0" smtClean="0">
                <a:solidFill>
                  <a:schemeClr val="tx2"/>
                </a:solidFill>
              </a:rPr>
              <a:t>Sterkt </a:t>
            </a:r>
            <a:r>
              <a:rPr lang="nb-NO" sz="1500" dirty="0">
                <a:solidFill>
                  <a:schemeClr val="tx2"/>
                </a:solidFill>
              </a:rPr>
              <a:t>fysisk endring (SMVF) = tilpassede mål</a:t>
            </a:r>
          </a:p>
          <a:p>
            <a:r>
              <a:rPr lang="nb-NO" sz="1500" dirty="0">
                <a:solidFill>
                  <a:schemeClr val="tx2"/>
                </a:solidFill>
              </a:rPr>
              <a:t>Tilstanden skal ikke </a:t>
            </a:r>
            <a:r>
              <a:rPr lang="nb-NO" sz="1500" dirty="0" smtClean="0">
                <a:solidFill>
                  <a:schemeClr val="tx2"/>
                </a:solidFill>
              </a:rPr>
              <a:t>forringes</a:t>
            </a:r>
            <a:endParaRPr lang="nb-NO" sz="1500" dirty="0">
              <a:solidFill>
                <a:schemeClr val="tx2"/>
              </a:solidFill>
            </a:endParaRPr>
          </a:p>
          <a:p>
            <a:r>
              <a:rPr lang="nb-NO" sz="1500" dirty="0">
                <a:solidFill>
                  <a:schemeClr val="tx2"/>
                </a:solidFill>
              </a:rPr>
              <a:t>Miljømålet skal nås innen en tidsfrist (6 år)</a:t>
            </a:r>
          </a:p>
          <a:p>
            <a:r>
              <a:rPr lang="nb-NO" sz="1500" dirty="0">
                <a:solidFill>
                  <a:schemeClr val="tx2"/>
                </a:solidFill>
              </a:rPr>
              <a:t>Unntak: Utsatt frist og mindre strenge </a:t>
            </a:r>
            <a:r>
              <a:rPr lang="nb-NO" sz="1500" dirty="0" smtClean="0">
                <a:solidFill>
                  <a:schemeClr val="tx2"/>
                </a:solidFill>
              </a:rPr>
              <a:t>miljømål (samfunnsøkonomisk avveining)</a:t>
            </a:r>
            <a:endParaRPr lang="nb-NO" sz="1500" dirty="0">
              <a:solidFill>
                <a:schemeClr val="tx2"/>
              </a:solidFill>
            </a:endParaRPr>
          </a:p>
          <a:p>
            <a:pPr marL="0" indent="0">
              <a:buNone/>
            </a:pPr>
            <a:endParaRPr lang="nb-NO" sz="1500" dirty="0">
              <a:solidFill>
                <a:schemeClr val="tx2"/>
              </a:solidFill>
            </a:endParaRPr>
          </a:p>
        </p:txBody>
      </p:sp>
      <p:grpSp>
        <p:nvGrpSpPr>
          <p:cNvPr id="81" name="Group 80">
            <a:extLst>
              <a:ext uri="{FF2B5EF4-FFF2-40B4-BE49-F238E27FC236}">
                <a16:creationId xmlns:a16="http://schemas.microsoft.com/office/drawing/2014/main" id="{C78D9229-E61D-4FEE-8321-2F8B64A8CAD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6037" y="4852038"/>
            <a:ext cx="2151670" cy="1860256"/>
            <a:chOff x="-305" y="-4155"/>
            <a:chExt cx="2514948" cy="2174333"/>
          </a:xfrm>
        </p:grpSpPr>
        <p:sp>
          <p:nvSpPr>
            <p:cNvPr id="82" name="Freeform: Shape 81">
              <a:extLst>
                <a:ext uri="{FF2B5EF4-FFF2-40B4-BE49-F238E27FC236}">
                  <a16:creationId xmlns:a16="http://schemas.microsoft.com/office/drawing/2014/main" id="{1FDD3CCB-26A3-4D79-AEB6-7A60CF980DC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3" name="Freeform: Shape 82">
              <a:extLst>
                <a:ext uri="{FF2B5EF4-FFF2-40B4-BE49-F238E27FC236}">
                  <a16:creationId xmlns:a16="http://schemas.microsoft.com/office/drawing/2014/main" id="{E9AC4470-5113-4709-B29F-CDB937F254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4" name="Freeform: Shape 83">
              <a:extLst>
                <a:ext uri="{FF2B5EF4-FFF2-40B4-BE49-F238E27FC236}">
                  <a16:creationId xmlns:a16="http://schemas.microsoft.com/office/drawing/2014/main" id="{3E0D146C-9DAB-421E-AE88-5F854BF3F7E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5" name="Freeform: Shape 84">
              <a:extLst>
                <a:ext uri="{FF2B5EF4-FFF2-40B4-BE49-F238E27FC236}">
                  <a16:creationId xmlns:a16="http://schemas.microsoft.com/office/drawing/2014/main" id="{12EB32A5-4408-4F6C-84B2-F9A908237A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6429629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FEA682-0E4F-4C8A-A061-EA87ABFC91D8}"/>
              </a:ext>
            </a:extLst>
          </p:cNvPr>
          <p:cNvSpPr>
            <a:spLocks noGrp="1"/>
          </p:cNvSpPr>
          <p:nvPr>
            <p:ph type="title"/>
          </p:nvPr>
        </p:nvSpPr>
        <p:spPr>
          <a:xfrm>
            <a:off x="503169" y="921542"/>
            <a:ext cx="10967977" cy="1325563"/>
          </a:xfrm>
        </p:spPr>
        <p:txBody>
          <a:bodyPr/>
          <a:lstStyle/>
          <a:p>
            <a:r>
              <a:rPr lang="nb-NO" dirty="0"/>
              <a:t>Tiltak for å nå miljømålene</a:t>
            </a:r>
          </a:p>
        </p:txBody>
      </p:sp>
      <p:pic>
        <p:nvPicPr>
          <p:cNvPr id="4" name="Bilde 3">
            <a:extLst>
              <a:ext uri="{FF2B5EF4-FFF2-40B4-BE49-F238E27FC236}">
                <a16:creationId xmlns:a16="http://schemas.microsoft.com/office/drawing/2014/main" id="{048D142B-0D40-41FD-BB57-335E72D479CC}"/>
              </a:ext>
            </a:extLst>
          </p:cNvPr>
          <p:cNvPicPr>
            <a:picLocks noChangeAspect="1"/>
          </p:cNvPicPr>
          <p:nvPr/>
        </p:nvPicPr>
        <p:blipFill>
          <a:blip r:embed="rId3"/>
          <a:stretch>
            <a:fillRect/>
          </a:stretch>
        </p:blipFill>
        <p:spPr>
          <a:xfrm>
            <a:off x="8772471" y="2629376"/>
            <a:ext cx="2764672" cy="962598"/>
          </a:xfrm>
          <a:prstGeom prst="rect">
            <a:avLst/>
          </a:prstGeom>
          <a:effectLst>
            <a:outerShdw blurRad="50800" dist="38100" dir="2700000" algn="tl" rotWithShape="0">
              <a:prstClr val="black">
                <a:alpha val="40000"/>
              </a:prstClr>
            </a:outerShdw>
          </a:effectLst>
        </p:spPr>
      </p:pic>
      <p:sp>
        <p:nvSpPr>
          <p:cNvPr id="8" name="TekstSylinder 28">
            <a:extLst>
              <a:ext uri="{FF2B5EF4-FFF2-40B4-BE49-F238E27FC236}">
                <a16:creationId xmlns:a16="http://schemas.microsoft.com/office/drawing/2014/main" id="{DA8547E6-5874-40C6-8F98-0108828C4772}"/>
              </a:ext>
            </a:extLst>
          </p:cNvPr>
          <p:cNvSpPr txBox="1"/>
          <p:nvPr/>
        </p:nvSpPr>
        <p:spPr>
          <a:xfrm rot="16200000">
            <a:off x="10623698" y="2744526"/>
            <a:ext cx="1325563" cy="369332"/>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prstClr val="white">
                    <a:lumMod val="75000"/>
                  </a:prstClr>
                </a:solidFill>
                <a:effectLst/>
                <a:uLnTx/>
                <a:uFillTx/>
                <a:latin typeface="Arial" panose="020B0604020202020204"/>
                <a:ea typeface="+mn-ea"/>
                <a:cs typeface="+mn-cs"/>
              </a:rPr>
              <a:t>Foto: Miguel A. Segarra Valls</a:t>
            </a:r>
          </a:p>
        </p:txBody>
      </p:sp>
      <p:pic>
        <p:nvPicPr>
          <p:cNvPr id="5" name="Bilde 4">
            <a:extLst>
              <a:ext uri="{FF2B5EF4-FFF2-40B4-BE49-F238E27FC236}">
                <a16:creationId xmlns:a16="http://schemas.microsoft.com/office/drawing/2014/main" id="{13F86723-1484-48CD-B411-4419DF4BA0DC}"/>
              </a:ext>
            </a:extLst>
          </p:cNvPr>
          <p:cNvPicPr>
            <a:picLocks noChangeAspect="1"/>
          </p:cNvPicPr>
          <p:nvPr/>
        </p:nvPicPr>
        <p:blipFill>
          <a:blip r:embed="rId4"/>
          <a:stretch>
            <a:fillRect/>
          </a:stretch>
        </p:blipFill>
        <p:spPr>
          <a:xfrm>
            <a:off x="10047085" y="592875"/>
            <a:ext cx="1624618" cy="2092100"/>
          </a:xfrm>
          <a:prstGeom prst="rect">
            <a:avLst/>
          </a:prstGeom>
        </p:spPr>
      </p:pic>
      <p:pic>
        <p:nvPicPr>
          <p:cNvPr id="10" name="Bilde 9">
            <a:extLst>
              <a:ext uri="{FF2B5EF4-FFF2-40B4-BE49-F238E27FC236}">
                <a16:creationId xmlns:a16="http://schemas.microsoft.com/office/drawing/2014/main" id="{391F7671-1206-49D2-9E01-6EFDA33A00DF}"/>
              </a:ext>
            </a:extLst>
          </p:cNvPr>
          <p:cNvPicPr>
            <a:picLocks noChangeAspect="1"/>
          </p:cNvPicPr>
          <p:nvPr/>
        </p:nvPicPr>
        <p:blipFill>
          <a:blip r:embed="rId5"/>
          <a:stretch>
            <a:fillRect/>
          </a:stretch>
        </p:blipFill>
        <p:spPr>
          <a:xfrm>
            <a:off x="7385514" y="850413"/>
            <a:ext cx="2745754" cy="1421065"/>
          </a:xfrm>
          <a:prstGeom prst="rect">
            <a:avLst/>
          </a:prstGeom>
        </p:spPr>
      </p:pic>
      <p:pic>
        <p:nvPicPr>
          <p:cNvPr id="11" name="Bilde 10">
            <a:extLst>
              <a:ext uri="{FF2B5EF4-FFF2-40B4-BE49-F238E27FC236}">
                <a16:creationId xmlns:a16="http://schemas.microsoft.com/office/drawing/2014/main" id="{B6600AC4-071B-41B4-AE87-B11D0E5F10A5}"/>
              </a:ext>
            </a:extLst>
          </p:cNvPr>
          <p:cNvPicPr>
            <a:picLocks noChangeAspect="1"/>
          </p:cNvPicPr>
          <p:nvPr/>
        </p:nvPicPr>
        <p:blipFill>
          <a:blip r:embed="rId6"/>
          <a:stretch>
            <a:fillRect/>
          </a:stretch>
        </p:blipFill>
        <p:spPr>
          <a:xfrm>
            <a:off x="10328465" y="3729268"/>
            <a:ext cx="1296568" cy="1663617"/>
          </a:xfrm>
          <a:prstGeom prst="rect">
            <a:avLst/>
          </a:prstGeom>
          <a:effectLst/>
        </p:spPr>
      </p:pic>
      <p:pic>
        <p:nvPicPr>
          <p:cNvPr id="13" name="Bilde 12" descr="Et bilde som inneholder himmel, utendørs, bygning, slott&#10;&#10;Automatisk generert beskrivelse">
            <a:extLst>
              <a:ext uri="{FF2B5EF4-FFF2-40B4-BE49-F238E27FC236}">
                <a16:creationId xmlns:a16="http://schemas.microsoft.com/office/drawing/2014/main" id="{7E7C03B3-9C00-4E71-9A29-9570078453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V="1">
            <a:off x="8440278" y="3828485"/>
            <a:ext cx="1855219" cy="1234950"/>
          </a:xfrm>
          <a:prstGeom prst="rect">
            <a:avLst/>
          </a:prstGeom>
          <a:effectLst>
            <a:outerShdw blurRad="50800" dist="38100" dir="2700000" algn="tl" rotWithShape="0">
              <a:prstClr val="black">
                <a:alpha val="40000"/>
              </a:prstClr>
            </a:outerShdw>
          </a:effectLst>
        </p:spPr>
      </p:pic>
      <p:sp>
        <p:nvSpPr>
          <p:cNvPr id="14" name="TekstSylinder 28">
            <a:extLst>
              <a:ext uri="{FF2B5EF4-FFF2-40B4-BE49-F238E27FC236}">
                <a16:creationId xmlns:a16="http://schemas.microsoft.com/office/drawing/2014/main" id="{2C31B661-609D-4C21-8700-A9605250CE90}"/>
              </a:ext>
            </a:extLst>
          </p:cNvPr>
          <p:cNvSpPr txBox="1"/>
          <p:nvPr/>
        </p:nvSpPr>
        <p:spPr>
          <a:xfrm rot="16200000">
            <a:off x="9529637" y="4266187"/>
            <a:ext cx="1234953" cy="230832"/>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dirty="0">
                <a:ln>
                  <a:noFill/>
                </a:ln>
                <a:solidFill>
                  <a:prstClr val="white">
                    <a:lumMod val="75000"/>
                  </a:prstClr>
                </a:solidFill>
                <a:effectLst/>
                <a:uLnTx/>
                <a:uFillTx/>
                <a:latin typeface="Arial" panose="020B0604020202020204"/>
                <a:ea typeface="+mn-ea"/>
                <a:cs typeface="+mn-cs"/>
              </a:rPr>
              <a:t>Foto: Svein Skøien</a:t>
            </a:r>
          </a:p>
        </p:txBody>
      </p:sp>
      <p:pic>
        <p:nvPicPr>
          <p:cNvPr id="16" name="Bilde 15" descr="Et bilde som inneholder himmel, utendørs, gress, skitt&#10;&#10;Automatisk generert beskrivelse">
            <a:extLst>
              <a:ext uri="{FF2B5EF4-FFF2-40B4-BE49-F238E27FC236}">
                <a16:creationId xmlns:a16="http://schemas.microsoft.com/office/drawing/2014/main" id="{DFC4E512-D57D-47A9-B045-40DABC9215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1144" y="5183503"/>
            <a:ext cx="1852428" cy="1234952"/>
          </a:xfrm>
          <a:prstGeom prst="rect">
            <a:avLst/>
          </a:prstGeom>
          <a:effectLst>
            <a:outerShdw blurRad="50800" dist="38100" dir="2700000" algn="tl" rotWithShape="0">
              <a:prstClr val="black">
                <a:alpha val="40000"/>
              </a:prstClr>
            </a:outerShdw>
          </a:effectLst>
        </p:spPr>
      </p:pic>
      <p:pic>
        <p:nvPicPr>
          <p:cNvPr id="20" name="Bilde 19">
            <a:extLst>
              <a:ext uri="{FF2B5EF4-FFF2-40B4-BE49-F238E27FC236}">
                <a16:creationId xmlns:a16="http://schemas.microsoft.com/office/drawing/2014/main" id="{1A5AD42E-68D1-4114-80F3-779871E0EA79}"/>
              </a:ext>
            </a:extLst>
          </p:cNvPr>
          <p:cNvPicPr>
            <a:picLocks noChangeAspect="1"/>
          </p:cNvPicPr>
          <p:nvPr/>
        </p:nvPicPr>
        <p:blipFill>
          <a:blip r:embed="rId9"/>
          <a:stretch>
            <a:fillRect/>
          </a:stretch>
        </p:blipFill>
        <p:spPr>
          <a:xfrm>
            <a:off x="10403126" y="5475225"/>
            <a:ext cx="1221907" cy="916430"/>
          </a:xfrm>
          <a:prstGeom prst="rect">
            <a:avLst/>
          </a:prstGeom>
          <a:effectLst>
            <a:outerShdw blurRad="50800" dist="38100" dir="2700000" algn="tl" rotWithShape="0">
              <a:prstClr val="black">
                <a:alpha val="40000"/>
              </a:prstClr>
            </a:outerShdw>
          </a:effectLst>
        </p:spPr>
      </p:pic>
      <p:sp>
        <p:nvSpPr>
          <p:cNvPr id="21" name="TekstSylinder 28">
            <a:extLst>
              <a:ext uri="{FF2B5EF4-FFF2-40B4-BE49-F238E27FC236}">
                <a16:creationId xmlns:a16="http://schemas.microsoft.com/office/drawing/2014/main" id="{DBFC9618-7FCD-427A-99CC-682B4F81617F}"/>
              </a:ext>
            </a:extLst>
          </p:cNvPr>
          <p:cNvSpPr txBox="1"/>
          <p:nvPr/>
        </p:nvSpPr>
        <p:spPr>
          <a:xfrm rot="16200000">
            <a:off x="9514690" y="5670616"/>
            <a:ext cx="1280234" cy="215444"/>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Foto: Helene Gabestad</a:t>
            </a:r>
          </a:p>
        </p:txBody>
      </p:sp>
      <p:sp>
        <p:nvSpPr>
          <p:cNvPr id="23" name="TekstSylinder 28">
            <a:extLst>
              <a:ext uri="{FF2B5EF4-FFF2-40B4-BE49-F238E27FC236}">
                <a16:creationId xmlns:a16="http://schemas.microsoft.com/office/drawing/2014/main" id="{1C30495F-69F5-463D-AF58-EC75893794BF}"/>
              </a:ext>
            </a:extLst>
          </p:cNvPr>
          <p:cNvSpPr txBox="1"/>
          <p:nvPr/>
        </p:nvSpPr>
        <p:spPr>
          <a:xfrm rot="16200000">
            <a:off x="11010871" y="5750833"/>
            <a:ext cx="889771" cy="338554"/>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prstClr val="white">
                    <a:lumMod val="75000"/>
                  </a:prstClr>
                </a:solidFill>
                <a:effectLst/>
                <a:uLnTx/>
                <a:uFillTx/>
                <a:latin typeface="Arial" panose="020B0604020202020204"/>
                <a:ea typeface="+mn-ea"/>
                <a:cs typeface="+mn-cs"/>
              </a:rPr>
              <a:t>Foto: Helene Gabestad</a:t>
            </a:r>
          </a:p>
        </p:txBody>
      </p:sp>
      <p:sp>
        <p:nvSpPr>
          <p:cNvPr id="24" name="Rektangel 23"/>
          <p:cNvSpPr/>
          <p:nvPr/>
        </p:nvSpPr>
        <p:spPr>
          <a:xfrm>
            <a:off x="172720" y="5933440"/>
            <a:ext cx="3005608" cy="792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ktangel 6">
            <a:extLst>
              <a:ext uri="{FF2B5EF4-FFF2-40B4-BE49-F238E27FC236}">
                <a16:creationId xmlns:a16="http://schemas.microsoft.com/office/drawing/2014/main" id="{326E0318-0158-4331-8CE8-BF0058E25C2C}"/>
              </a:ext>
            </a:extLst>
          </p:cNvPr>
          <p:cNvSpPr/>
          <p:nvPr/>
        </p:nvSpPr>
        <p:spPr>
          <a:xfrm>
            <a:off x="889555" y="2354865"/>
            <a:ext cx="4537699" cy="354969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nb-NO" sz="1600" b="0" i="0" u="none" strike="noStrike" kern="1200" cap="none" spc="0" normalizeH="0" baseline="0" noProof="0" dirty="0" smtClean="0">
                <a:ln>
                  <a:noFill/>
                </a:ln>
                <a:solidFill>
                  <a:prstClr val="black"/>
                </a:solidFill>
                <a:effectLst/>
                <a:uLnTx/>
                <a:uFillTx/>
                <a:latin typeface="Arial" panose="020B0604020202020204" pitchFamily="34" charset="0"/>
                <a:ea typeface="Verdana" pitchFamily="34" charset="0"/>
                <a:cs typeface="Arial" panose="020B0604020202020204" pitchFamily="34" charset="0"/>
              </a:rPr>
              <a:t>Vannforekomster som ikke når miljømålene, eller står i fare for forringelse, skal ha forslag til tiltak. Tiltakene skal forbedre og gjenopprette den økologiske tilstanden i vannet.</a:t>
            </a:r>
          </a:p>
          <a:p>
            <a:pPr marL="0" marR="0" lvl="0" indent="0" algn="l" defTabSz="914400" rtl="0" eaLnBrk="1" fontAlgn="auto" latinLnBrk="0" hangingPunct="1">
              <a:lnSpc>
                <a:spcPct val="100000"/>
              </a:lnSpc>
              <a:spcBef>
                <a:spcPts val="0"/>
              </a:spcBef>
              <a:spcAft>
                <a:spcPts val="450"/>
              </a:spcAft>
              <a:buClrTx/>
              <a:buSzTx/>
              <a:buFontTx/>
              <a:buNone/>
              <a:tabLst/>
              <a:defRPr/>
            </a:pPr>
            <a:endParaRPr kumimoji="0" lang="nb-NO" sz="1600" b="0" i="0" u="none" strike="noStrike" kern="1200" cap="none" spc="0" normalizeH="0" baseline="0" noProof="0" dirty="0" smtClean="0">
              <a:ln>
                <a:noFill/>
              </a:ln>
              <a:solidFill>
                <a:prstClr val="black"/>
              </a:solidFill>
              <a:effectLst/>
              <a:uLnTx/>
              <a:uFillTx/>
              <a:latin typeface="Arial" panose="020B0604020202020204" pitchFamily="34" charset="0"/>
              <a:ea typeface="Verdana"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nb-NO" sz="1600" b="0" i="0" u="none" strike="noStrike" kern="1200" cap="none" spc="0" normalizeH="0" baseline="0" noProof="0" dirty="0" smtClean="0">
                <a:ln>
                  <a:noFill/>
                </a:ln>
                <a:solidFill>
                  <a:prstClr val="black"/>
                </a:solidFill>
                <a:effectLst/>
                <a:uLnTx/>
                <a:uFillTx/>
                <a:latin typeface="Arial" panose="020B0604020202020204" pitchFamily="34" charset="0"/>
                <a:ea typeface="Verdana" pitchFamily="34" charset="0"/>
                <a:cs typeface="Arial" panose="020B0604020202020204" pitchFamily="34" charset="0"/>
              </a:rPr>
              <a:t>Sektormyndighetene skal foreslå nødvendige tiltak for å nå miljømålene. Avløp </a:t>
            </a:r>
            <a:r>
              <a:rPr kumimoji="0" lang="nb-NO" sz="1600" b="0" i="0" u="none" strike="noStrike" kern="1200" cap="none" spc="0" normalizeH="0" baseline="0" noProof="0" dirty="0" smtClean="0">
                <a:ln>
                  <a:noFill/>
                </a:ln>
                <a:solidFill>
                  <a:prstClr val="black"/>
                </a:solidFill>
                <a:effectLst/>
                <a:uLnTx/>
                <a:uFillTx/>
                <a:latin typeface="Arial" panose="020B0604020202020204" pitchFamily="34" charset="0"/>
                <a:ea typeface="Verdana" pitchFamily="34" charset="0"/>
                <a:cs typeface="Arial" panose="020B0604020202020204" pitchFamily="34" charset="0"/>
                <a:sym typeface="Wingdings" panose="05000000000000000000" pitchFamily="2" charset="2"/>
              </a:rPr>
              <a:t> kommunen</a:t>
            </a:r>
            <a:endPar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Verdana"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450"/>
              </a:spcAft>
              <a:buClrTx/>
              <a:buSzTx/>
              <a:buFontTx/>
              <a:buNone/>
              <a:tabLst/>
              <a:defRPr/>
            </a:pPr>
            <a:endPar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Verdana"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nb-NO" sz="1600" b="0" i="0" u="none" strike="noStrike" kern="1200" cap="none" spc="0" normalizeH="0" baseline="0" noProof="0" dirty="0" smtClean="0">
                <a:ln>
                  <a:noFill/>
                </a:ln>
                <a:solidFill>
                  <a:prstClr val="black"/>
                </a:solidFill>
                <a:effectLst/>
                <a:uLnTx/>
                <a:uFillTx/>
                <a:latin typeface="Arial" panose="020B0604020202020204" pitchFamily="34" charset="0"/>
                <a:ea typeface="Verdana" pitchFamily="34" charset="0"/>
                <a:cs typeface="Arial" panose="020B0604020202020204" pitchFamily="34" charset="0"/>
              </a:rPr>
              <a:t>Tiltakene er samlet i et </a:t>
            </a:r>
            <a:r>
              <a:rPr kumimoji="0" lang="nb-NO" sz="1600" b="0" i="0" u="none" strike="noStrike" kern="1200" cap="none" spc="0" normalizeH="0" baseline="0" noProof="0" dirty="0" err="1" smtClean="0">
                <a:ln>
                  <a:noFill/>
                </a:ln>
                <a:solidFill>
                  <a:prstClr val="black"/>
                </a:solidFill>
                <a:effectLst/>
                <a:uLnTx/>
                <a:uFillTx/>
                <a:latin typeface="Arial" panose="020B0604020202020204" pitchFamily="34" charset="0"/>
                <a:ea typeface="Verdana" pitchFamily="34" charset="0"/>
                <a:cs typeface="Arial" panose="020B0604020202020204" pitchFamily="34" charset="0"/>
              </a:rPr>
              <a:t>tiltaksprogra</a:t>
            </a:r>
            <a:r>
              <a:rPr kumimoji="0" lang="nb-NO" sz="1600" b="0" i="0" u="none" strike="noStrike" kern="1200" cap="none" spc="0" normalizeH="0" baseline="0" noProof="0" dirty="0" smtClean="0">
                <a:ln>
                  <a:noFill/>
                </a:ln>
                <a:solidFill>
                  <a:prstClr val="black"/>
                </a:solidFill>
                <a:effectLst/>
                <a:uLnTx/>
                <a:uFillTx/>
                <a:latin typeface="Arial" panose="020B0604020202020204" pitchFamily="34" charset="0"/>
                <a:ea typeface="Verdana" pitchFamily="34" charset="0"/>
                <a:cs typeface="Arial" panose="020B0604020202020204" pitchFamily="34" charset="0"/>
              </a:rPr>
              <a:t>. Den regionale vannforvaltningsplanen med tiltaksprogram skal revideres hvert 6. år. </a:t>
            </a:r>
            <a:endParaRPr kumimoji="0" lang="nb-NO" sz="1600" b="0" i="0" u="none" strike="noStrike" kern="1200" cap="none" spc="0" normalizeH="0" baseline="0" noProof="0" dirty="0">
              <a:ln>
                <a:noFill/>
              </a:ln>
              <a:solidFill>
                <a:prstClr val="black"/>
              </a:solidFill>
              <a:effectLst/>
              <a:uLnTx/>
              <a:uFillTx/>
              <a:latin typeface="Arial" panose="020B0604020202020204" pitchFamily="34" charset="0"/>
              <a:ea typeface="Verdana" pitchFamily="34" charset="0"/>
              <a:cs typeface="Arial" panose="020B0604020202020204" pitchFamily="34" charset="0"/>
            </a:endParaRPr>
          </a:p>
        </p:txBody>
      </p:sp>
      <p:pic>
        <p:nvPicPr>
          <p:cNvPr id="3" name="Bild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16874" y="1850726"/>
            <a:ext cx="2354160" cy="1765620"/>
          </a:xfrm>
          <a:prstGeom prst="rect">
            <a:avLst/>
          </a:prstGeom>
          <a:effectLst>
            <a:outerShdw blurRad="50800" dist="38100" dir="2700000" algn="tl" rotWithShape="0">
              <a:prstClr val="black">
                <a:alpha val="40000"/>
              </a:prstClr>
            </a:outerShdw>
          </a:effectLst>
        </p:spPr>
      </p:pic>
      <p:pic>
        <p:nvPicPr>
          <p:cNvPr id="6" name="Bild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99270" y="3717758"/>
            <a:ext cx="2018516" cy="2691355"/>
          </a:xfrm>
          <a:prstGeom prst="rect">
            <a:avLst/>
          </a:prstGeom>
          <a:effectLst>
            <a:outerShdw blurRad="50800" dist="38100" dir="2700000" algn="tl" rotWithShape="0">
              <a:prstClr val="black">
                <a:alpha val="40000"/>
              </a:prstClr>
            </a:outerShdw>
          </a:effectLst>
        </p:spPr>
      </p:pic>
      <p:sp>
        <p:nvSpPr>
          <p:cNvPr id="12" name="TekstSylinder 11"/>
          <p:cNvSpPr txBox="1"/>
          <p:nvPr/>
        </p:nvSpPr>
        <p:spPr>
          <a:xfrm rot="16200000">
            <a:off x="7941144" y="2247143"/>
            <a:ext cx="117809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smtClean="0">
                <a:ln>
                  <a:noFill/>
                </a:ln>
                <a:solidFill>
                  <a:srgbClr val="A5A5A5">
                    <a:lumMod val="60000"/>
                    <a:lumOff val="40000"/>
                  </a:srgbClr>
                </a:solidFill>
                <a:effectLst/>
                <a:uLnTx/>
                <a:uFillTx/>
                <a:latin typeface="Arial" panose="020B0604020202020204"/>
                <a:ea typeface="+mn-ea"/>
                <a:cs typeface="+mn-cs"/>
              </a:rPr>
              <a:t>Foto: E.M. Blixhavn</a:t>
            </a:r>
            <a:endParaRPr kumimoji="0" lang="nb-NO" sz="800" b="0" i="0" u="none" strike="noStrike" kern="1200" cap="none" spc="0" normalizeH="0" baseline="0" noProof="0" dirty="0">
              <a:ln>
                <a:noFill/>
              </a:ln>
              <a:solidFill>
                <a:srgbClr val="A5A5A5">
                  <a:lumMod val="60000"/>
                  <a:lumOff val="40000"/>
                </a:srgbClr>
              </a:solidFill>
              <a:effectLst/>
              <a:uLnTx/>
              <a:uFillTx/>
              <a:latin typeface="Arial" panose="020B0604020202020204"/>
              <a:ea typeface="+mn-ea"/>
              <a:cs typeface="+mn-cs"/>
            </a:endParaRPr>
          </a:p>
        </p:txBody>
      </p:sp>
      <p:sp>
        <p:nvSpPr>
          <p:cNvPr id="25" name="TekstSylinder 24"/>
          <p:cNvSpPr txBox="1"/>
          <p:nvPr/>
        </p:nvSpPr>
        <p:spPr>
          <a:xfrm rot="16200000">
            <a:off x="7589449" y="5670616"/>
            <a:ext cx="117809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smtClean="0">
                <a:ln>
                  <a:noFill/>
                </a:ln>
                <a:solidFill>
                  <a:srgbClr val="A5A5A5">
                    <a:lumMod val="60000"/>
                    <a:lumOff val="40000"/>
                  </a:srgbClr>
                </a:solidFill>
                <a:effectLst/>
                <a:uLnTx/>
                <a:uFillTx/>
                <a:latin typeface="Arial" panose="020B0604020202020204"/>
                <a:ea typeface="+mn-ea"/>
                <a:cs typeface="+mn-cs"/>
              </a:rPr>
              <a:t>Foto: E.M. Blixhavn</a:t>
            </a:r>
            <a:endParaRPr kumimoji="0" lang="nb-NO" sz="800" b="0" i="0" u="none" strike="noStrike" kern="1200" cap="none" spc="0" normalizeH="0" baseline="0" noProof="0" dirty="0">
              <a:ln>
                <a:noFill/>
              </a:ln>
              <a:solidFill>
                <a:srgbClr val="A5A5A5">
                  <a:lumMod val="60000"/>
                  <a:lumOff val="4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647869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3A2D1A-45FC-4F95-B150-1C13EF2F6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tel 1">
            <a:extLst>
              <a:ext uri="{FF2B5EF4-FFF2-40B4-BE49-F238E27FC236}">
                <a16:creationId xmlns:a16="http://schemas.microsoft.com/office/drawing/2014/main" id="{B2E40662-19ED-453F-871E-1CDFA39CB612}"/>
              </a:ext>
            </a:extLst>
          </p:cNvPr>
          <p:cNvSpPr>
            <a:spLocks noGrp="1"/>
          </p:cNvSpPr>
          <p:nvPr>
            <p:ph type="title"/>
          </p:nvPr>
        </p:nvSpPr>
        <p:spPr>
          <a:xfrm>
            <a:off x="1137034" y="603622"/>
            <a:ext cx="5323531" cy="1330843"/>
          </a:xfrm>
        </p:spPr>
        <p:txBody>
          <a:bodyPr>
            <a:normAutofit fontScale="90000"/>
          </a:bodyPr>
          <a:lstStyle/>
          <a:p>
            <a:r>
              <a:rPr lang="nb-NO" sz="3600" dirty="0"/>
              <a:t>Forslag til reviderte plandokumenter på høring til 31. mai</a:t>
            </a:r>
          </a:p>
        </p:txBody>
      </p:sp>
      <p:sp>
        <p:nvSpPr>
          <p:cNvPr id="12" name="Freeform: Shape 11">
            <a:extLst>
              <a:ext uri="{FF2B5EF4-FFF2-40B4-BE49-F238E27FC236}">
                <a16:creationId xmlns:a16="http://schemas.microsoft.com/office/drawing/2014/main" id="{5C27D684-2832-41BD-AC29-838243B80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4214" y="0"/>
            <a:ext cx="5217786" cy="6858000"/>
          </a:xfrm>
          <a:custGeom>
            <a:avLst/>
            <a:gdLst>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03453 w 4897678"/>
              <a:gd name="connsiteY82" fmla="*/ 554481 h 6858000"/>
              <a:gd name="connsiteX83" fmla="*/ 1260447 w 4897678"/>
              <a:gd name="connsiteY83" fmla="*/ 449658 h 6858000"/>
              <a:gd name="connsiteX84" fmla="*/ 1265072 w 4897678"/>
              <a:gd name="connsiteY84" fmla="*/ 352797 h 6858000"/>
              <a:gd name="connsiteX85" fmla="*/ 1275970 w 4897678"/>
              <a:gd name="connsiteY85" fmla="*/ 206812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03453 w 4897678"/>
              <a:gd name="connsiteY82" fmla="*/ 554481 h 6858000"/>
              <a:gd name="connsiteX83" fmla="*/ 1260447 w 4897678"/>
              <a:gd name="connsiteY83" fmla="*/ 449658 h 6858000"/>
              <a:gd name="connsiteX84" fmla="*/ 1265072 w 4897678"/>
              <a:gd name="connsiteY84" fmla="*/ 352797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03453 w 4897678"/>
              <a:gd name="connsiteY82" fmla="*/ 554481 h 6858000"/>
              <a:gd name="connsiteX83" fmla="*/ 1260447 w 4897678"/>
              <a:gd name="connsiteY83" fmla="*/ 449658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03453 w 4897678"/>
              <a:gd name="connsiteY82" fmla="*/ 554481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90126 w 4897678"/>
              <a:gd name="connsiteY87" fmla="*/ 68981 h 6858000"/>
              <a:gd name="connsiteX88" fmla="*/ 1296403 w 4897678"/>
              <a:gd name="connsiteY88" fmla="*/ 57111 h 6858000"/>
              <a:gd name="connsiteX89" fmla="*/ 1319538 w 4897678"/>
              <a:gd name="connsiteY89" fmla="*/ 13130 h 6858000"/>
              <a:gd name="connsiteX90" fmla="*/ 1321253 w 4897678"/>
              <a:gd name="connsiteY90"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290126 w 4897678"/>
              <a:gd name="connsiteY87" fmla="*/ 68981 h 6858000"/>
              <a:gd name="connsiteX88" fmla="*/ 1296403 w 4897678"/>
              <a:gd name="connsiteY88" fmla="*/ 57111 h 6858000"/>
              <a:gd name="connsiteX89" fmla="*/ 1319538 w 4897678"/>
              <a:gd name="connsiteY89" fmla="*/ 13130 h 6858000"/>
              <a:gd name="connsiteX90" fmla="*/ 1321253 w 4897678"/>
              <a:gd name="connsiteY90"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290126 w 4897678"/>
              <a:gd name="connsiteY87" fmla="*/ 68981 h 6858000"/>
              <a:gd name="connsiteX88" fmla="*/ 1481070 w 4897678"/>
              <a:gd name="connsiteY88" fmla="*/ 69025 h 6858000"/>
              <a:gd name="connsiteX89" fmla="*/ 1319538 w 4897678"/>
              <a:gd name="connsiteY89" fmla="*/ 13130 h 6858000"/>
              <a:gd name="connsiteX90" fmla="*/ 1321253 w 4897678"/>
              <a:gd name="connsiteY90"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319538 w 4897678"/>
              <a:gd name="connsiteY89" fmla="*/ 13130 h 6858000"/>
              <a:gd name="connsiteX90" fmla="*/ 1321253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319538 w 4897678"/>
              <a:gd name="connsiteY89" fmla="*/ 13130 h 6858000"/>
              <a:gd name="connsiteX90" fmla="*/ 1553576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504205 w 4897678"/>
              <a:gd name="connsiteY89" fmla="*/ 42915 h 6858000"/>
              <a:gd name="connsiteX90" fmla="*/ 1553576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73630 w 4897678"/>
              <a:gd name="connsiteY83" fmla="*/ 455615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504205 w 4897678"/>
              <a:gd name="connsiteY89" fmla="*/ 42915 h 6858000"/>
              <a:gd name="connsiteX90" fmla="*/ 1553576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73630 w 4897678"/>
              <a:gd name="connsiteY83" fmla="*/ 455615 h 6858000"/>
              <a:gd name="connsiteX84" fmla="*/ 1413997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504205 w 4897678"/>
              <a:gd name="connsiteY89" fmla="*/ 42915 h 6858000"/>
              <a:gd name="connsiteX90" fmla="*/ 1553576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916267 w 4897678"/>
              <a:gd name="connsiteY39" fmla="*/ 4639226 h 6858000"/>
              <a:gd name="connsiteX40" fmla="*/ 960970 w 4897678"/>
              <a:gd name="connsiteY40" fmla="*/ 4458968 h 6858000"/>
              <a:gd name="connsiteX41" fmla="*/ 974467 w 4897678"/>
              <a:gd name="connsiteY41" fmla="*/ 4400454 h 6858000"/>
              <a:gd name="connsiteX42" fmla="*/ 1019252 w 4897678"/>
              <a:gd name="connsiteY42" fmla="*/ 4326337 h 6858000"/>
              <a:gd name="connsiteX43" fmla="*/ 1097435 w 4897678"/>
              <a:gd name="connsiteY43" fmla="*/ 4004432 h 6858000"/>
              <a:gd name="connsiteX44" fmla="*/ 1115477 w 4897678"/>
              <a:gd name="connsiteY44" fmla="*/ 3887430 h 6858000"/>
              <a:gd name="connsiteX45" fmla="*/ 1129980 w 4897678"/>
              <a:gd name="connsiteY45" fmla="*/ 3841018 h 6858000"/>
              <a:gd name="connsiteX46" fmla="*/ 1128054 w 4897678"/>
              <a:gd name="connsiteY46" fmla="*/ 3833633 h 6858000"/>
              <a:gd name="connsiteX47" fmla="*/ 1144766 w 4897678"/>
              <a:gd name="connsiteY47" fmla="*/ 3703595 h 6858000"/>
              <a:gd name="connsiteX48" fmla="*/ 1146269 w 4897678"/>
              <a:gd name="connsiteY48" fmla="*/ 3675779 h 6858000"/>
              <a:gd name="connsiteX49" fmla="*/ 1145250 w 4897678"/>
              <a:gd name="connsiteY49" fmla="*/ 3673177 h 6858000"/>
              <a:gd name="connsiteX50" fmla="*/ 1145144 w 4897678"/>
              <a:gd name="connsiteY50" fmla="*/ 3399727 h 6858000"/>
              <a:gd name="connsiteX51" fmla="*/ 1153102 w 4897678"/>
              <a:gd name="connsiteY51" fmla="*/ 3022588 h 6858000"/>
              <a:gd name="connsiteX52" fmla="*/ 1187493 w 4897678"/>
              <a:gd name="connsiteY52" fmla="*/ 2780324 h 6858000"/>
              <a:gd name="connsiteX53" fmla="*/ 1174471 w 4897678"/>
              <a:gd name="connsiteY53" fmla="*/ 2636046 h 6858000"/>
              <a:gd name="connsiteX54" fmla="*/ 1173030 w 4897678"/>
              <a:gd name="connsiteY54" fmla="*/ 2517573 h 6858000"/>
              <a:gd name="connsiteX55" fmla="*/ 1179971 w 4897678"/>
              <a:gd name="connsiteY55" fmla="*/ 2259305 h 6858000"/>
              <a:gd name="connsiteX56" fmla="*/ 1180091 w 4897678"/>
              <a:gd name="connsiteY56" fmla="*/ 2154737 h 6858000"/>
              <a:gd name="connsiteX57" fmla="*/ 1173497 w 4897678"/>
              <a:gd name="connsiteY57" fmla="*/ 2118139 h 6858000"/>
              <a:gd name="connsiteX58" fmla="*/ 1168754 w 4897678"/>
              <a:gd name="connsiteY58" fmla="*/ 2064932 h 6858000"/>
              <a:gd name="connsiteX59" fmla="*/ 1175360 w 4897678"/>
              <a:gd name="connsiteY59" fmla="*/ 2031780 h 6858000"/>
              <a:gd name="connsiteX60" fmla="*/ 1175420 w 4897678"/>
              <a:gd name="connsiteY60" fmla="*/ 2025741 h 6858000"/>
              <a:gd name="connsiteX61" fmla="*/ 1192392 w 4897678"/>
              <a:gd name="connsiteY61" fmla="*/ 1985855 h 6858000"/>
              <a:gd name="connsiteX62" fmla="*/ 1240537 w 4897678"/>
              <a:gd name="connsiteY62" fmla="*/ 1810891 h 6858000"/>
              <a:gd name="connsiteX63" fmla="*/ 1262324 w 4897678"/>
              <a:gd name="connsiteY63" fmla="*/ 1680343 h 6858000"/>
              <a:gd name="connsiteX64" fmla="*/ 1264475 w 4897678"/>
              <a:gd name="connsiteY64" fmla="*/ 1634781 h 6858000"/>
              <a:gd name="connsiteX65" fmla="*/ 1268425 w 4897678"/>
              <a:gd name="connsiteY65" fmla="*/ 1558391 h 6858000"/>
              <a:gd name="connsiteX66" fmla="*/ 1263100 w 4897678"/>
              <a:gd name="connsiteY66" fmla="*/ 1489998 h 6858000"/>
              <a:gd name="connsiteX67" fmla="*/ 1286195 w 4897678"/>
              <a:gd name="connsiteY67" fmla="*/ 1421105 h 6858000"/>
              <a:gd name="connsiteX68" fmla="*/ 1298315 w 4897678"/>
              <a:gd name="connsiteY68" fmla="*/ 1361656 h 6858000"/>
              <a:gd name="connsiteX69" fmla="*/ 1294008 w 4897678"/>
              <a:gd name="connsiteY69" fmla="*/ 1357170 h 6858000"/>
              <a:gd name="connsiteX70" fmla="*/ 1295031 w 4897678"/>
              <a:gd name="connsiteY70" fmla="*/ 1349556 h 6858000"/>
              <a:gd name="connsiteX71" fmla="*/ 1301170 w 4897678"/>
              <a:gd name="connsiteY71" fmla="*/ 1345177 h 6858000"/>
              <a:gd name="connsiteX72" fmla="*/ 1337115 w 4897678"/>
              <a:gd name="connsiteY72" fmla="*/ 1249089 h 6858000"/>
              <a:gd name="connsiteX73" fmla="*/ 1335308 w 4897678"/>
              <a:gd name="connsiteY73" fmla="*/ 1164961 h 6858000"/>
              <a:gd name="connsiteX74" fmla="*/ 1365049 w 4897678"/>
              <a:gd name="connsiteY74" fmla="*/ 1102487 h 6858000"/>
              <a:gd name="connsiteX75" fmla="*/ 1380977 w 4897678"/>
              <a:gd name="connsiteY75" fmla="*/ 1051638 h 6858000"/>
              <a:gd name="connsiteX76" fmla="*/ 1360650 w 4897678"/>
              <a:gd name="connsiteY76" fmla="*/ 950605 h 6858000"/>
              <a:gd name="connsiteX77" fmla="*/ 1321700 w 4897678"/>
              <a:gd name="connsiteY77" fmla="*/ 890133 h 6858000"/>
              <a:gd name="connsiteX78" fmla="*/ 1306943 w 4897678"/>
              <a:gd name="connsiteY78" fmla="*/ 779617 h 6858000"/>
              <a:gd name="connsiteX79" fmla="*/ 1304115 w 4897678"/>
              <a:gd name="connsiteY79" fmla="*/ 737583 h 6858000"/>
              <a:gd name="connsiteX80" fmla="*/ 1363659 w 4897678"/>
              <a:gd name="connsiteY80" fmla="*/ 600848 h 6858000"/>
              <a:gd name="connsiteX81" fmla="*/ 1357066 w 4897678"/>
              <a:gd name="connsiteY81" fmla="*/ 530653 h 6858000"/>
              <a:gd name="connsiteX82" fmla="*/ 1373630 w 4897678"/>
              <a:gd name="connsiteY82" fmla="*/ 455615 h 6858000"/>
              <a:gd name="connsiteX83" fmla="*/ 1413997 w 4897678"/>
              <a:gd name="connsiteY83" fmla="*/ 334926 h 6858000"/>
              <a:gd name="connsiteX84" fmla="*/ 1442766 w 4897678"/>
              <a:gd name="connsiteY84" fmla="*/ 236597 h 6858000"/>
              <a:gd name="connsiteX85" fmla="*/ 1470206 w 4897678"/>
              <a:gd name="connsiteY85" fmla="*/ 182099 h 6858000"/>
              <a:gd name="connsiteX86" fmla="*/ 1462879 w 4897678"/>
              <a:gd name="connsiteY86" fmla="*/ 128551 h 6858000"/>
              <a:gd name="connsiteX87" fmla="*/ 1481070 w 4897678"/>
              <a:gd name="connsiteY87" fmla="*/ 69025 h 6858000"/>
              <a:gd name="connsiteX88" fmla="*/ 1504205 w 4897678"/>
              <a:gd name="connsiteY88" fmla="*/ 42915 h 6858000"/>
              <a:gd name="connsiteX89" fmla="*/ 1553576 w 4897678"/>
              <a:gd name="connsiteY89"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779657 w 4897678"/>
              <a:gd name="connsiteY37" fmla="*/ 5057680 h 6858000"/>
              <a:gd name="connsiteX38" fmla="*/ 916267 w 4897678"/>
              <a:gd name="connsiteY38" fmla="*/ 4639226 h 6858000"/>
              <a:gd name="connsiteX39" fmla="*/ 960970 w 4897678"/>
              <a:gd name="connsiteY39" fmla="*/ 4458968 h 6858000"/>
              <a:gd name="connsiteX40" fmla="*/ 974467 w 4897678"/>
              <a:gd name="connsiteY40" fmla="*/ 4400454 h 6858000"/>
              <a:gd name="connsiteX41" fmla="*/ 1019252 w 4897678"/>
              <a:gd name="connsiteY41" fmla="*/ 4326337 h 6858000"/>
              <a:gd name="connsiteX42" fmla="*/ 1097435 w 4897678"/>
              <a:gd name="connsiteY42" fmla="*/ 4004432 h 6858000"/>
              <a:gd name="connsiteX43" fmla="*/ 1115477 w 4897678"/>
              <a:gd name="connsiteY43" fmla="*/ 3887430 h 6858000"/>
              <a:gd name="connsiteX44" fmla="*/ 1129980 w 4897678"/>
              <a:gd name="connsiteY44" fmla="*/ 3841018 h 6858000"/>
              <a:gd name="connsiteX45" fmla="*/ 1128054 w 4897678"/>
              <a:gd name="connsiteY45" fmla="*/ 3833633 h 6858000"/>
              <a:gd name="connsiteX46" fmla="*/ 1144766 w 4897678"/>
              <a:gd name="connsiteY46" fmla="*/ 3703595 h 6858000"/>
              <a:gd name="connsiteX47" fmla="*/ 1146269 w 4897678"/>
              <a:gd name="connsiteY47" fmla="*/ 3675779 h 6858000"/>
              <a:gd name="connsiteX48" fmla="*/ 1145250 w 4897678"/>
              <a:gd name="connsiteY48" fmla="*/ 3673177 h 6858000"/>
              <a:gd name="connsiteX49" fmla="*/ 1145144 w 4897678"/>
              <a:gd name="connsiteY49" fmla="*/ 3399727 h 6858000"/>
              <a:gd name="connsiteX50" fmla="*/ 1153102 w 4897678"/>
              <a:gd name="connsiteY50" fmla="*/ 3022588 h 6858000"/>
              <a:gd name="connsiteX51" fmla="*/ 1187493 w 4897678"/>
              <a:gd name="connsiteY51" fmla="*/ 2780324 h 6858000"/>
              <a:gd name="connsiteX52" fmla="*/ 1174471 w 4897678"/>
              <a:gd name="connsiteY52" fmla="*/ 2636046 h 6858000"/>
              <a:gd name="connsiteX53" fmla="*/ 1173030 w 4897678"/>
              <a:gd name="connsiteY53" fmla="*/ 2517573 h 6858000"/>
              <a:gd name="connsiteX54" fmla="*/ 1179971 w 4897678"/>
              <a:gd name="connsiteY54" fmla="*/ 2259305 h 6858000"/>
              <a:gd name="connsiteX55" fmla="*/ 1180091 w 4897678"/>
              <a:gd name="connsiteY55" fmla="*/ 2154737 h 6858000"/>
              <a:gd name="connsiteX56" fmla="*/ 1173497 w 4897678"/>
              <a:gd name="connsiteY56" fmla="*/ 2118139 h 6858000"/>
              <a:gd name="connsiteX57" fmla="*/ 1168754 w 4897678"/>
              <a:gd name="connsiteY57" fmla="*/ 2064932 h 6858000"/>
              <a:gd name="connsiteX58" fmla="*/ 1175360 w 4897678"/>
              <a:gd name="connsiteY58" fmla="*/ 2031780 h 6858000"/>
              <a:gd name="connsiteX59" fmla="*/ 1175420 w 4897678"/>
              <a:gd name="connsiteY59" fmla="*/ 2025741 h 6858000"/>
              <a:gd name="connsiteX60" fmla="*/ 1192392 w 4897678"/>
              <a:gd name="connsiteY60" fmla="*/ 1985855 h 6858000"/>
              <a:gd name="connsiteX61" fmla="*/ 1240537 w 4897678"/>
              <a:gd name="connsiteY61" fmla="*/ 1810891 h 6858000"/>
              <a:gd name="connsiteX62" fmla="*/ 1262324 w 4897678"/>
              <a:gd name="connsiteY62" fmla="*/ 1680343 h 6858000"/>
              <a:gd name="connsiteX63" fmla="*/ 1264475 w 4897678"/>
              <a:gd name="connsiteY63" fmla="*/ 1634781 h 6858000"/>
              <a:gd name="connsiteX64" fmla="*/ 1268425 w 4897678"/>
              <a:gd name="connsiteY64" fmla="*/ 1558391 h 6858000"/>
              <a:gd name="connsiteX65" fmla="*/ 1263100 w 4897678"/>
              <a:gd name="connsiteY65" fmla="*/ 1489998 h 6858000"/>
              <a:gd name="connsiteX66" fmla="*/ 1286195 w 4897678"/>
              <a:gd name="connsiteY66" fmla="*/ 1421105 h 6858000"/>
              <a:gd name="connsiteX67" fmla="*/ 1298315 w 4897678"/>
              <a:gd name="connsiteY67" fmla="*/ 1361656 h 6858000"/>
              <a:gd name="connsiteX68" fmla="*/ 1294008 w 4897678"/>
              <a:gd name="connsiteY68" fmla="*/ 1357170 h 6858000"/>
              <a:gd name="connsiteX69" fmla="*/ 1295031 w 4897678"/>
              <a:gd name="connsiteY69" fmla="*/ 1349556 h 6858000"/>
              <a:gd name="connsiteX70" fmla="*/ 1301170 w 4897678"/>
              <a:gd name="connsiteY70" fmla="*/ 1345177 h 6858000"/>
              <a:gd name="connsiteX71" fmla="*/ 1337115 w 4897678"/>
              <a:gd name="connsiteY71" fmla="*/ 1249089 h 6858000"/>
              <a:gd name="connsiteX72" fmla="*/ 1335308 w 4897678"/>
              <a:gd name="connsiteY72" fmla="*/ 1164961 h 6858000"/>
              <a:gd name="connsiteX73" fmla="*/ 1365049 w 4897678"/>
              <a:gd name="connsiteY73" fmla="*/ 1102487 h 6858000"/>
              <a:gd name="connsiteX74" fmla="*/ 1380977 w 4897678"/>
              <a:gd name="connsiteY74" fmla="*/ 1051638 h 6858000"/>
              <a:gd name="connsiteX75" fmla="*/ 1360650 w 4897678"/>
              <a:gd name="connsiteY75" fmla="*/ 950605 h 6858000"/>
              <a:gd name="connsiteX76" fmla="*/ 1321700 w 4897678"/>
              <a:gd name="connsiteY76" fmla="*/ 890133 h 6858000"/>
              <a:gd name="connsiteX77" fmla="*/ 1306943 w 4897678"/>
              <a:gd name="connsiteY77" fmla="*/ 779617 h 6858000"/>
              <a:gd name="connsiteX78" fmla="*/ 1304115 w 4897678"/>
              <a:gd name="connsiteY78" fmla="*/ 737583 h 6858000"/>
              <a:gd name="connsiteX79" fmla="*/ 1363659 w 4897678"/>
              <a:gd name="connsiteY79" fmla="*/ 600848 h 6858000"/>
              <a:gd name="connsiteX80" fmla="*/ 1357066 w 4897678"/>
              <a:gd name="connsiteY80" fmla="*/ 530653 h 6858000"/>
              <a:gd name="connsiteX81" fmla="*/ 1373630 w 4897678"/>
              <a:gd name="connsiteY81" fmla="*/ 455615 h 6858000"/>
              <a:gd name="connsiteX82" fmla="*/ 1413997 w 4897678"/>
              <a:gd name="connsiteY82" fmla="*/ 334926 h 6858000"/>
              <a:gd name="connsiteX83" fmla="*/ 1442766 w 4897678"/>
              <a:gd name="connsiteY83" fmla="*/ 236597 h 6858000"/>
              <a:gd name="connsiteX84" fmla="*/ 1470206 w 4897678"/>
              <a:gd name="connsiteY84" fmla="*/ 182099 h 6858000"/>
              <a:gd name="connsiteX85" fmla="*/ 1462879 w 4897678"/>
              <a:gd name="connsiteY85" fmla="*/ 128551 h 6858000"/>
              <a:gd name="connsiteX86" fmla="*/ 1481070 w 4897678"/>
              <a:gd name="connsiteY86" fmla="*/ 69025 h 6858000"/>
              <a:gd name="connsiteX87" fmla="*/ 1504205 w 4897678"/>
              <a:gd name="connsiteY87" fmla="*/ 42915 h 6858000"/>
              <a:gd name="connsiteX88" fmla="*/ 1553576 w 4897678"/>
              <a:gd name="connsiteY88"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916267 w 4897678"/>
              <a:gd name="connsiteY37" fmla="*/ 4639226 h 6858000"/>
              <a:gd name="connsiteX38" fmla="*/ 960970 w 4897678"/>
              <a:gd name="connsiteY38" fmla="*/ 4458968 h 6858000"/>
              <a:gd name="connsiteX39" fmla="*/ 974467 w 4897678"/>
              <a:gd name="connsiteY39" fmla="*/ 4400454 h 6858000"/>
              <a:gd name="connsiteX40" fmla="*/ 1019252 w 4897678"/>
              <a:gd name="connsiteY40" fmla="*/ 4326337 h 6858000"/>
              <a:gd name="connsiteX41" fmla="*/ 1097435 w 4897678"/>
              <a:gd name="connsiteY41" fmla="*/ 4004432 h 6858000"/>
              <a:gd name="connsiteX42" fmla="*/ 1115477 w 4897678"/>
              <a:gd name="connsiteY42" fmla="*/ 3887430 h 6858000"/>
              <a:gd name="connsiteX43" fmla="*/ 1129980 w 4897678"/>
              <a:gd name="connsiteY43" fmla="*/ 3841018 h 6858000"/>
              <a:gd name="connsiteX44" fmla="*/ 1128054 w 4897678"/>
              <a:gd name="connsiteY44" fmla="*/ 3833633 h 6858000"/>
              <a:gd name="connsiteX45" fmla="*/ 1144766 w 4897678"/>
              <a:gd name="connsiteY45" fmla="*/ 3703595 h 6858000"/>
              <a:gd name="connsiteX46" fmla="*/ 1146269 w 4897678"/>
              <a:gd name="connsiteY46" fmla="*/ 3675779 h 6858000"/>
              <a:gd name="connsiteX47" fmla="*/ 1145250 w 4897678"/>
              <a:gd name="connsiteY47" fmla="*/ 3673177 h 6858000"/>
              <a:gd name="connsiteX48" fmla="*/ 1145144 w 4897678"/>
              <a:gd name="connsiteY48" fmla="*/ 3399727 h 6858000"/>
              <a:gd name="connsiteX49" fmla="*/ 1153102 w 4897678"/>
              <a:gd name="connsiteY49" fmla="*/ 3022588 h 6858000"/>
              <a:gd name="connsiteX50" fmla="*/ 1187493 w 4897678"/>
              <a:gd name="connsiteY50" fmla="*/ 2780324 h 6858000"/>
              <a:gd name="connsiteX51" fmla="*/ 1174471 w 4897678"/>
              <a:gd name="connsiteY51" fmla="*/ 2636046 h 6858000"/>
              <a:gd name="connsiteX52" fmla="*/ 1173030 w 4897678"/>
              <a:gd name="connsiteY52" fmla="*/ 2517573 h 6858000"/>
              <a:gd name="connsiteX53" fmla="*/ 1179971 w 4897678"/>
              <a:gd name="connsiteY53" fmla="*/ 2259305 h 6858000"/>
              <a:gd name="connsiteX54" fmla="*/ 1180091 w 4897678"/>
              <a:gd name="connsiteY54" fmla="*/ 2154737 h 6858000"/>
              <a:gd name="connsiteX55" fmla="*/ 1173497 w 4897678"/>
              <a:gd name="connsiteY55" fmla="*/ 2118139 h 6858000"/>
              <a:gd name="connsiteX56" fmla="*/ 1168754 w 4897678"/>
              <a:gd name="connsiteY56" fmla="*/ 2064932 h 6858000"/>
              <a:gd name="connsiteX57" fmla="*/ 1175360 w 4897678"/>
              <a:gd name="connsiteY57" fmla="*/ 2031780 h 6858000"/>
              <a:gd name="connsiteX58" fmla="*/ 1175420 w 4897678"/>
              <a:gd name="connsiteY58" fmla="*/ 2025741 h 6858000"/>
              <a:gd name="connsiteX59" fmla="*/ 1192392 w 4897678"/>
              <a:gd name="connsiteY59" fmla="*/ 1985855 h 6858000"/>
              <a:gd name="connsiteX60" fmla="*/ 1240537 w 4897678"/>
              <a:gd name="connsiteY60" fmla="*/ 1810891 h 6858000"/>
              <a:gd name="connsiteX61" fmla="*/ 1262324 w 4897678"/>
              <a:gd name="connsiteY61" fmla="*/ 1680343 h 6858000"/>
              <a:gd name="connsiteX62" fmla="*/ 1264475 w 4897678"/>
              <a:gd name="connsiteY62" fmla="*/ 1634781 h 6858000"/>
              <a:gd name="connsiteX63" fmla="*/ 1268425 w 4897678"/>
              <a:gd name="connsiteY63" fmla="*/ 1558391 h 6858000"/>
              <a:gd name="connsiteX64" fmla="*/ 1263100 w 4897678"/>
              <a:gd name="connsiteY64" fmla="*/ 1489998 h 6858000"/>
              <a:gd name="connsiteX65" fmla="*/ 1286195 w 4897678"/>
              <a:gd name="connsiteY65" fmla="*/ 1421105 h 6858000"/>
              <a:gd name="connsiteX66" fmla="*/ 1298315 w 4897678"/>
              <a:gd name="connsiteY66" fmla="*/ 1361656 h 6858000"/>
              <a:gd name="connsiteX67" fmla="*/ 1294008 w 4897678"/>
              <a:gd name="connsiteY67" fmla="*/ 1357170 h 6858000"/>
              <a:gd name="connsiteX68" fmla="*/ 1295031 w 4897678"/>
              <a:gd name="connsiteY68" fmla="*/ 1349556 h 6858000"/>
              <a:gd name="connsiteX69" fmla="*/ 1301170 w 4897678"/>
              <a:gd name="connsiteY69" fmla="*/ 1345177 h 6858000"/>
              <a:gd name="connsiteX70" fmla="*/ 1337115 w 4897678"/>
              <a:gd name="connsiteY70" fmla="*/ 1249089 h 6858000"/>
              <a:gd name="connsiteX71" fmla="*/ 1335308 w 4897678"/>
              <a:gd name="connsiteY71" fmla="*/ 1164961 h 6858000"/>
              <a:gd name="connsiteX72" fmla="*/ 1365049 w 4897678"/>
              <a:gd name="connsiteY72" fmla="*/ 1102487 h 6858000"/>
              <a:gd name="connsiteX73" fmla="*/ 1380977 w 4897678"/>
              <a:gd name="connsiteY73" fmla="*/ 1051638 h 6858000"/>
              <a:gd name="connsiteX74" fmla="*/ 1360650 w 4897678"/>
              <a:gd name="connsiteY74" fmla="*/ 950605 h 6858000"/>
              <a:gd name="connsiteX75" fmla="*/ 1321700 w 4897678"/>
              <a:gd name="connsiteY75" fmla="*/ 890133 h 6858000"/>
              <a:gd name="connsiteX76" fmla="*/ 1306943 w 4897678"/>
              <a:gd name="connsiteY76" fmla="*/ 779617 h 6858000"/>
              <a:gd name="connsiteX77" fmla="*/ 1304115 w 4897678"/>
              <a:gd name="connsiteY77" fmla="*/ 737583 h 6858000"/>
              <a:gd name="connsiteX78" fmla="*/ 1363659 w 4897678"/>
              <a:gd name="connsiteY78" fmla="*/ 600848 h 6858000"/>
              <a:gd name="connsiteX79" fmla="*/ 1357066 w 4897678"/>
              <a:gd name="connsiteY79" fmla="*/ 530653 h 6858000"/>
              <a:gd name="connsiteX80" fmla="*/ 1373630 w 4897678"/>
              <a:gd name="connsiteY80" fmla="*/ 455615 h 6858000"/>
              <a:gd name="connsiteX81" fmla="*/ 1413997 w 4897678"/>
              <a:gd name="connsiteY81" fmla="*/ 334926 h 6858000"/>
              <a:gd name="connsiteX82" fmla="*/ 1442766 w 4897678"/>
              <a:gd name="connsiteY82" fmla="*/ 236597 h 6858000"/>
              <a:gd name="connsiteX83" fmla="*/ 1470206 w 4897678"/>
              <a:gd name="connsiteY83" fmla="*/ 182099 h 6858000"/>
              <a:gd name="connsiteX84" fmla="*/ 1462879 w 4897678"/>
              <a:gd name="connsiteY84" fmla="*/ 128551 h 6858000"/>
              <a:gd name="connsiteX85" fmla="*/ 1481070 w 4897678"/>
              <a:gd name="connsiteY85" fmla="*/ 69025 h 6858000"/>
              <a:gd name="connsiteX86" fmla="*/ 1504205 w 4897678"/>
              <a:gd name="connsiteY86" fmla="*/ 42915 h 6858000"/>
              <a:gd name="connsiteX87" fmla="*/ 1553576 w 4897678"/>
              <a:gd name="connsiteY87"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739205 w 4897678"/>
              <a:gd name="connsiteY36" fmla="*/ 4844222 h 6858000"/>
              <a:gd name="connsiteX37" fmla="*/ 916267 w 4897678"/>
              <a:gd name="connsiteY37" fmla="*/ 4639226 h 6858000"/>
              <a:gd name="connsiteX38" fmla="*/ 960970 w 4897678"/>
              <a:gd name="connsiteY38" fmla="*/ 4458968 h 6858000"/>
              <a:gd name="connsiteX39" fmla="*/ 974467 w 4897678"/>
              <a:gd name="connsiteY39" fmla="*/ 4400454 h 6858000"/>
              <a:gd name="connsiteX40" fmla="*/ 1019252 w 4897678"/>
              <a:gd name="connsiteY40" fmla="*/ 4326337 h 6858000"/>
              <a:gd name="connsiteX41" fmla="*/ 1097435 w 4897678"/>
              <a:gd name="connsiteY41" fmla="*/ 4004432 h 6858000"/>
              <a:gd name="connsiteX42" fmla="*/ 1115477 w 4897678"/>
              <a:gd name="connsiteY42" fmla="*/ 3887430 h 6858000"/>
              <a:gd name="connsiteX43" fmla="*/ 1129980 w 4897678"/>
              <a:gd name="connsiteY43" fmla="*/ 3841018 h 6858000"/>
              <a:gd name="connsiteX44" fmla="*/ 1128054 w 4897678"/>
              <a:gd name="connsiteY44" fmla="*/ 3833633 h 6858000"/>
              <a:gd name="connsiteX45" fmla="*/ 1144766 w 4897678"/>
              <a:gd name="connsiteY45" fmla="*/ 3703595 h 6858000"/>
              <a:gd name="connsiteX46" fmla="*/ 1146269 w 4897678"/>
              <a:gd name="connsiteY46" fmla="*/ 3675779 h 6858000"/>
              <a:gd name="connsiteX47" fmla="*/ 1145250 w 4897678"/>
              <a:gd name="connsiteY47" fmla="*/ 3673177 h 6858000"/>
              <a:gd name="connsiteX48" fmla="*/ 1145144 w 4897678"/>
              <a:gd name="connsiteY48" fmla="*/ 3399727 h 6858000"/>
              <a:gd name="connsiteX49" fmla="*/ 1153102 w 4897678"/>
              <a:gd name="connsiteY49" fmla="*/ 3022588 h 6858000"/>
              <a:gd name="connsiteX50" fmla="*/ 1187493 w 4897678"/>
              <a:gd name="connsiteY50" fmla="*/ 2780324 h 6858000"/>
              <a:gd name="connsiteX51" fmla="*/ 1174471 w 4897678"/>
              <a:gd name="connsiteY51" fmla="*/ 2636046 h 6858000"/>
              <a:gd name="connsiteX52" fmla="*/ 1173030 w 4897678"/>
              <a:gd name="connsiteY52" fmla="*/ 2517573 h 6858000"/>
              <a:gd name="connsiteX53" fmla="*/ 1179971 w 4897678"/>
              <a:gd name="connsiteY53" fmla="*/ 2259305 h 6858000"/>
              <a:gd name="connsiteX54" fmla="*/ 1180091 w 4897678"/>
              <a:gd name="connsiteY54" fmla="*/ 2154737 h 6858000"/>
              <a:gd name="connsiteX55" fmla="*/ 1173497 w 4897678"/>
              <a:gd name="connsiteY55" fmla="*/ 2118139 h 6858000"/>
              <a:gd name="connsiteX56" fmla="*/ 1168754 w 4897678"/>
              <a:gd name="connsiteY56" fmla="*/ 2064932 h 6858000"/>
              <a:gd name="connsiteX57" fmla="*/ 1175360 w 4897678"/>
              <a:gd name="connsiteY57" fmla="*/ 2031780 h 6858000"/>
              <a:gd name="connsiteX58" fmla="*/ 1175420 w 4897678"/>
              <a:gd name="connsiteY58" fmla="*/ 2025741 h 6858000"/>
              <a:gd name="connsiteX59" fmla="*/ 1192392 w 4897678"/>
              <a:gd name="connsiteY59" fmla="*/ 1985855 h 6858000"/>
              <a:gd name="connsiteX60" fmla="*/ 1240537 w 4897678"/>
              <a:gd name="connsiteY60" fmla="*/ 1810891 h 6858000"/>
              <a:gd name="connsiteX61" fmla="*/ 1262324 w 4897678"/>
              <a:gd name="connsiteY61" fmla="*/ 1680343 h 6858000"/>
              <a:gd name="connsiteX62" fmla="*/ 1264475 w 4897678"/>
              <a:gd name="connsiteY62" fmla="*/ 1634781 h 6858000"/>
              <a:gd name="connsiteX63" fmla="*/ 1268425 w 4897678"/>
              <a:gd name="connsiteY63" fmla="*/ 1558391 h 6858000"/>
              <a:gd name="connsiteX64" fmla="*/ 1263100 w 4897678"/>
              <a:gd name="connsiteY64" fmla="*/ 1489998 h 6858000"/>
              <a:gd name="connsiteX65" fmla="*/ 1286195 w 4897678"/>
              <a:gd name="connsiteY65" fmla="*/ 1421105 h 6858000"/>
              <a:gd name="connsiteX66" fmla="*/ 1298315 w 4897678"/>
              <a:gd name="connsiteY66" fmla="*/ 1361656 h 6858000"/>
              <a:gd name="connsiteX67" fmla="*/ 1294008 w 4897678"/>
              <a:gd name="connsiteY67" fmla="*/ 1357170 h 6858000"/>
              <a:gd name="connsiteX68" fmla="*/ 1295031 w 4897678"/>
              <a:gd name="connsiteY68" fmla="*/ 1349556 h 6858000"/>
              <a:gd name="connsiteX69" fmla="*/ 1301170 w 4897678"/>
              <a:gd name="connsiteY69" fmla="*/ 1345177 h 6858000"/>
              <a:gd name="connsiteX70" fmla="*/ 1337115 w 4897678"/>
              <a:gd name="connsiteY70" fmla="*/ 1249089 h 6858000"/>
              <a:gd name="connsiteX71" fmla="*/ 1335308 w 4897678"/>
              <a:gd name="connsiteY71" fmla="*/ 1164961 h 6858000"/>
              <a:gd name="connsiteX72" fmla="*/ 1365049 w 4897678"/>
              <a:gd name="connsiteY72" fmla="*/ 1102487 h 6858000"/>
              <a:gd name="connsiteX73" fmla="*/ 1380977 w 4897678"/>
              <a:gd name="connsiteY73" fmla="*/ 1051638 h 6858000"/>
              <a:gd name="connsiteX74" fmla="*/ 1360650 w 4897678"/>
              <a:gd name="connsiteY74" fmla="*/ 950605 h 6858000"/>
              <a:gd name="connsiteX75" fmla="*/ 1321700 w 4897678"/>
              <a:gd name="connsiteY75" fmla="*/ 890133 h 6858000"/>
              <a:gd name="connsiteX76" fmla="*/ 1306943 w 4897678"/>
              <a:gd name="connsiteY76" fmla="*/ 779617 h 6858000"/>
              <a:gd name="connsiteX77" fmla="*/ 1304115 w 4897678"/>
              <a:gd name="connsiteY77" fmla="*/ 737583 h 6858000"/>
              <a:gd name="connsiteX78" fmla="*/ 1363659 w 4897678"/>
              <a:gd name="connsiteY78" fmla="*/ 600848 h 6858000"/>
              <a:gd name="connsiteX79" fmla="*/ 1357066 w 4897678"/>
              <a:gd name="connsiteY79" fmla="*/ 530653 h 6858000"/>
              <a:gd name="connsiteX80" fmla="*/ 1373630 w 4897678"/>
              <a:gd name="connsiteY80" fmla="*/ 455615 h 6858000"/>
              <a:gd name="connsiteX81" fmla="*/ 1413997 w 4897678"/>
              <a:gd name="connsiteY81" fmla="*/ 334926 h 6858000"/>
              <a:gd name="connsiteX82" fmla="*/ 1442766 w 4897678"/>
              <a:gd name="connsiteY82" fmla="*/ 236597 h 6858000"/>
              <a:gd name="connsiteX83" fmla="*/ 1470206 w 4897678"/>
              <a:gd name="connsiteY83" fmla="*/ 182099 h 6858000"/>
              <a:gd name="connsiteX84" fmla="*/ 1462879 w 4897678"/>
              <a:gd name="connsiteY84" fmla="*/ 128551 h 6858000"/>
              <a:gd name="connsiteX85" fmla="*/ 1481070 w 4897678"/>
              <a:gd name="connsiteY85" fmla="*/ 69025 h 6858000"/>
              <a:gd name="connsiteX86" fmla="*/ 1504205 w 4897678"/>
              <a:gd name="connsiteY86" fmla="*/ 42915 h 6858000"/>
              <a:gd name="connsiteX87" fmla="*/ 1553576 w 4897678"/>
              <a:gd name="connsiteY87"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604868 w 4897678"/>
              <a:gd name="connsiteY35" fmla="*/ 4966224 h 6858000"/>
              <a:gd name="connsiteX36" fmla="*/ 739205 w 4897678"/>
              <a:gd name="connsiteY36" fmla="*/ 4844222 h 6858000"/>
              <a:gd name="connsiteX37" fmla="*/ 916267 w 4897678"/>
              <a:gd name="connsiteY37" fmla="*/ 4639226 h 6858000"/>
              <a:gd name="connsiteX38" fmla="*/ 960970 w 4897678"/>
              <a:gd name="connsiteY38" fmla="*/ 4458968 h 6858000"/>
              <a:gd name="connsiteX39" fmla="*/ 974467 w 4897678"/>
              <a:gd name="connsiteY39" fmla="*/ 4400454 h 6858000"/>
              <a:gd name="connsiteX40" fmla="*/ 1019252 w 4897678"/>
              <a:gd name="connsiteY40" fmla="*/ 4326337 h 6858000"/>
              <a:gd name="connsiteX41" fmla="*/ 1097435 w 4897678"/>
              <a:gd name="connsiteY41" fmla="*/ 4004432 h 6858000"/>
              <a:gd name="connsiteX42" fmla="*/ 1115477 w 4897678"/>
              <a:gd name="connsiteY42" fmla="*/ 3887430 h 6858000"/>
              <a:gd name="connsiteX43" fmla="*/ 1129980 w 4897678"/>
              <a:gd name="connsiteY43" fmla="*/ 3841018 h 6858000"/>
              <a:gd name="connsiteX44" fmla="*/ 1128054 w 4897678"/>
              <a:gd name="connsiteY44" fmla="*/ 3833633 h 6858000"/>
              <a:gd name="connsiteX45" fmla="*/ 1144766 w 4897678"/>
              <a:gd name="connsiteY45" fmla="*/ 3703595 h 6858000"/>
              <a:gd name="connsiteX46" fmla="*/ 1146269 w 4897678"/>
              <a:gd name="connsiteY46" fmla="*/ 3675779 h 6858000"/>
              <a:gd name="connsiteX47" fmla="*/ 1145250 w 4897678"/>
              <a:gd name="connsiteY47" fmla="*/ 3673177 h 6858000"/>
              <a:gd name="connsiteX48" fmla="*/ 1145144 w 4897678"/>
              <a:gd name="connsiteY48" fmla="*/ 3399727 h 6858000"/>
              <a:gd name="connsiteX49" fmla="*/ 1153102 w 4897678"/>
              <a:gd name="connsiteY49" fmla="*/ 3022588 h 6858000"/>
              <a:gd name="connsiteX50" fmla="*/ 1187493 w 4897678"/>
              <a:gd name="connsiteY50" fmla="*/ 2780324 h 6858000"/>
              <a:gd name="connsiteX51" fmla="*/ 1174471 w 4897678"/>
              <a:gd name="connsiteY51" fmla="*/ 2636046 h 6858000"/>
              <a:gd name="connsiteX52" fmla="*/ 1173030 w 4897678"/>
              <a:gd name="connsiteY52" fmla="*/ 2517573 h 6858000"/>
              <a:gd name="connsiteX53" fmla="*/ 1179971 w 4897678"/>
              <a:gd name="connsiteY53" fmla="*/ 2259305 h 6858000"/>
              <a:gd name="connsiteX54" fmla="*/ 1180091 w 4897678"/>
              <a:gd name="connsiteY54" fmla="*/ 2154737 h 6858000"/>
              <a:gd name="connsiteX55" fmla="*/ 1173497 w 4897678"/>
              <a:gd name="connsiteY55" fmla="*/ 2118139 h 6858000"/>
              <a:gd name="connsiteX56" fmla="*/ 1168754 w 4897678"/>
              <a:gd name="connsiteY56" fmla="*/ 2064932 h 6858000"/>
              <a:gd name="connsiteX57" fmla="*/ 1175360 w 4897678"/>
              <a:gd name="connsiteY57" fmla="*/ 2031780 h 6858000"/>
              <a:gd name="connsiteX58" fmla="*/ 1175420 w 4897678"/>
              <a:gd name="connsiteY58" fmla="*/ 2025741 h 6858000"/>
              <a:gd name="connsiteX59" fmla="*/ 1192392 w 4897678"/>
              <a:gd name="connsiteY59" fmla="*/ 1985855 h 6858000"/>
              <a:gd name="connsiteX60" fmla="*/ 1240537 w 4897678"/>
              <a:gd name="connsiteY60" fmla="*/ 1810891 h 6858000"/>
              <a:gd name="connsiteX61" fmla="*/ 1262324 w 4897678"/>
              <a:gd name="connsiteY61" fmla="*/ 1680343 h 6858000"/>
              <a:gd name="connsiteX62" fmla="*/ 1264475 w 4897678"/>
              <a:gd name="connsiteY62" fmla="*/ 1634781 h 6858000"/>
              <a:gd name="connsiteX63" fmla="*/ 1268425 w 4897678"/>
              <a:gd name="connsiteY63" fmla="*/ 1558391 h 6858000"/>
              <a:gd name="connsiteX64" fmla="*/ 1263100 w 4897678"/>
              <a:gd name="connsiteY64" fmla="*/ 1489998 h 6858000"/>
              <a:gd name="connsiteX65" fmla="*/ 1286195 w 4897678"/>
              <a:gd name="connsiteY65" fmla="*/ 1421105 h 6858000"/>
              <a:gd name="connsiteX66" fmla="*/ 1298315 w 4897678"/>
              <a:gd name="connsiteY66" fmla="*/ 1361656 h 6858000"/>
              <a:gd name="connsiteX67" fmla="*/ 1294008 w 4897678"/>
              <a:gd name="connsiteY67" fmla="*/ 1357170 h 6858000"/>
              <a:gd name="connsiteX68" fmla="*/ 1295031 w 4897678"/>
              <a:gd name="connsiteY68" fmla="*/ 1349556 h 6858000"/>
              <a:gd name="connsiteX69" fmla="*/ 1301170 w 4897678"/>
              <a:gd name="connsiteY69" fmla="*/ 1345177 h 6858000"/>
              <a:gd name="connsiteX70" fmla="*/ 1337115 w 4897678"/>
              <a:gd name="connsiteY70" fmla="*/ 1249089 h 6858000"/>
              <a:gd name="connsiteX71" fmla="*/ 1335308 w 4897678"/>
              <a:gd name="connsiteY71" fmla="*/ 1164961 h 6858000"/>
              <a:gd name="connsiteX72" fmla="*/ 1365049 w 4897678"/>
              <a:gd name="connsiteY72" fmla="*/ 1102487 h 6858000"/>
              <a:gd name="connsiteX73" fmla="*/ 1380977 w 4897678"/>
              <a:gd name="connsiteY73" fmla="*/ 1051638 h 6858000"/>
              <a:gd name="connsiteX74" fmla="*/ 1360650 w 4897678"/>
              <a:gd name="connsiteY74" fmla="*/ 950605 h 6858000"/>
              <a:gd name="connsiteX75" fmla="*/ 1321700 w 4897678"/>
              <a:gd name="connsiteY75" fmla="*/ 890133 h 6858000"/>
              <a:gd name="connsiteX76" fmla="*/ 1306943 w 4897678"/>
              <a:gd name="connsiteY76" fmla="*/ 779617 h 6858000"/>
              <a:gd name="connsiteX77" fmla="*/ 1304115 w 4897678"/>
              <a:gd name="connsiteY77" fmla="*/ 737583 h 6858000"/>
              <a:gd name="connsiteX78" fmla="*/ 1363659 w 4897678"/>
              <a:gd name="connsiteY78" fmla="*/ 600848 h 6858000"/>
              <a:gd name="connsiteX79" fmla="*/ 1357066 w 4897678"/>
              <a:gd name="connsiteY79" fmla="*/ 530653 h 6858000"/>
              <a:gd name="connsiteX80" fmla="*/ 1373630 w 4897678"/>
              <a:gd name="connsiteY80" fmla="*/ 455615 h 6858000"/>
              <a:gd name="connsiteX81" fmla="*/ 1413997 w 4897678"/>
              <a:gd name="connsiteY81" fmla="*/ 334926 h 6858000"/>
              <a:gd name="connsiteX82" fmla="*/ 1442766 w 4897678"/>
              <a:gd name="connsiteY82" fmla="*/ 236597 h 6858000"/>
              <a:gd name="connsiteX83" fmla="*/ 1470206 w 4897678"/>
              <a:gd name="connsiteY83" fmla="*/ 182099 h 6858000"/>
              <a:gd name="connsiteX84" fmla="*/ 1462879 w 4897678"/>
              <a:gd name="connsiteY84" fmla="*/ 128551 h 6858000"/>
              <a:gd name="connsiteX85" fmla="*/ 1481070 w 4897678"/>
              <a:gd name="connsiteY85" fmla="*/ 69025 h 6858000"/>
              <a:gd name="connsiteX86" fmla="*/ 1504205 w 4897678"/>
              <a:gd name="connsiteY86" fmla="*/ 42915 h 6858000"/>
              <a:gd name="connsiteX87" fmla="*/ 1553576 w 4897678"/>
              <a:gd name="connsiteY87"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76460 w 4897678"/>
              <a:gd name="connsiteY28" fmla="*/ 5308801 h 6858000"/>
              <a:gd name="connsiteX29" fmla="*/ 378745 w 4897678"/>
              <a:gd name="connsiteY29" fmla="*/ 5296204 h 6858000"/>
              <a:gd name="connsiteX30" fmla="*/ 402007 w 4897678"/>
              <a:gd name="connsiteY30" fmla="*/ 5241278 h 6858000"/>
              <a:gd name="connsiteX31" fmla="*/ 410672 w 4897678"/>
              <a:gd name="connsiteY31" fmla="*/ 5231022 h 6858000"/>
              <a:gd name="connsiteX32" fmla="*/ 442663 w 4897678"/>
              <a:gd name="connsiteY32" fmla="*/ 5192994 h 6858000"/>
              <a:gd name="connsiteX33" fmla="*/ 488625 w 4897678"/>
              <a:gd name="connsiteY33" fmla="*/ 5065268 h 6858000"/>
              <a:gd name="connsiteX34" fmla="*/ 604868 w 4897678"/>
              <a:gd name="connsiteY34" fmla="*/ 4966224 h 6858000"/>
              <a:gd name="connsiteX35" fmla="*/ 739205 w 4897678"/>
              <a:gd name="connsiteY35" fmla="*/ 4844222 h 6858000"/>
              <a:gd name="connsiteX36" fmla="*/ 916267 w 4897678"/>
              <a:gd name="connsiteY36" fmla="*/ 4639226 h 6858000"/>
              <a:gd name="connsiteX37" fmla="*/ 960970 w 4897678"/>
              <a:gd name="connsiteY37" fmla="*/ 4458968 h 6858000"/>
              <a:gd name="connsiteX38" fmla="*/ 974467 w 4897678"/>
              <a:gd name="connsiteY38" fmla="*/ 4400454 h 6858000"/>
              <a:gd name="connsiteX39" fmla="*/ 1019252 w 4897678"/>
              <a:gd name="connsiteY39" fmla="*/ 4326337 h 6858000"/>
              <a:gd name="connsiteX40" fmla="*/ 1097435 w 4897678"/>
              <a:gd name="connsiteY40" fmla="*/ 4004432 h 6858000"/>
              <a:gd name="connsiteX41" fmla="*/ 1115477 w 4897678"/>
              <a:gd name="connsiteY41" fmla="*/ 3887430 h 6858000"/>
              <a:gd name="connsiteX42" fmla="*/ 1129980 w 4897678"/>
              <a:gd name="connsiteY42" fmla="*/ 3841018 h 6858000"/>
              <a:gd name="connsiteX43" fmla="*/ 1128054 w 4897678"/>
              <a:gd name="connsiteY43" fmla="*/ 3833633 h 6858000"/>
              <a:gd name="connsiteX44" fmla="*/ 1144766 w 4897678"/>
              <a:gd name="connsiteY44" fmla="*/ 3703595 h 6858000"/>
              <a:gd name="connsiteX45" fmla="*/ 1146269 w 4897678"/>
              <a:gd name="connsiteY45" fmla="*/ 3675779 h 6858000"/>
              <a:gd name="connsiteX46" fmla="*/ 1145250 w 4897678"/>
              <a:gd name="connsiteY46" fmla="*/ 3673177 h 6858000"/>
              <a:gd name="connsiteX47" fmla="*/ 1145144 w 4897678"/>
              <a:gd name="connsiteY47" fmla="*/ 3399727 h 6858000"/>
              <a:gd name="connsiteX48" fmla="*/ 1153102 w 4897678"/>
              <a:gd name="connsiteY48" fmla="*/ 3022588 h 6858000"/>
              <a:gd name="connsiteX49" fmla="*/ 1187493 w 4897678"/>
              <a:gd name="connsiteY49" fmla="*/ 2780324 h 6858000"/>
              <a:gd name="connsiteX50" fmla="*/ 1174471 w 4897678"/>
              <a:gd name="connsiteY50" fmla="*/ 2636046 h 6858000"/>
              <a:gd name="connsiteX51" fmla="*/ 1173030 w 4897678"/>
              <a:gd name="connsiteY51" fmla="*/ 2517573 h 6858000"/>
              <a:gd name="connsiteX52" fmla="*/ 1179971 w 4897678"/>
              <a:gd name="connsiteY52" fmla="*/ 2259305 h 6858000"/>
              <a:gd name="connsiteX53" fmla="*/ 1180091 w 4897678"/>
              <a:gd name="connsiteY53" fmla="*/ 2154737 h 6858000"/>
              <a:gd name="connsiteX54" fmla="*/ 1173497 w 4897678"/>
              <a:gd name="connsiteY54" fmla="*/ 2118139 h 6858000"/>
              <a:gd name="connsiteX55" fmla="*/ 1168754 w 4897678"/>
              <a:gd name="connsiteY55" fmla="*/ 2064932 h 6858000"/>
              <a:gd name="connsiteX56" fmla="*/ 1175360 w 4897678"/>
              <a:gd name="connsiteY56" fmla="*/ 2031780 h 6858000"/>
              <a:gd name="connsiteX57" fmla="*/ 1175420 w 4897678"/>
              <a:gd name="connsiteY57" fmla="*/ 2025741 h 6858000"/>
              <a:gd name="connsiteX58" fmla="*/ 1192392 w 4897678"/>
              <a:gd name="connsiteY58" fmla="*/ 1985855 h 6858000"/>
              <a:gd name="connsiteX59" fmla="*/ 1240537 w 4897678"/>
              <a:gd name="connsiteY59" fmla="*/ 1810891 h 6858000"/>
              <a:gd name="connsiteX60" fmla="*/ 1262324 w 4897678"/>
              <a:gd name="connsiteY60" fmla="*/ 1680343 h 6858000"/>
              <a:gd name="connsiteX61" fmla="*/ 1264475 w 4897678"/>
              <a:gd name="connsiteY61" fmla="*/ 1634781 h 6858000"/>
              <a:gd name="connsiteX62" fmla="*/ 1268425 w 4897678"/>
              <a:gd name="connsiteY62" fmla="*/ 1558391 h 6858000"/>
              <a:gd name="connsiteX63" fmla="*/ 1263100 w 4897678"/>
              <a:gd name="connsiteY63" fmla="*/ 1489998 h 6858000"/>
              <a:gd name="connsiteX64" fmla="*/ 1286195 w 4897678"/>
              <a:gd name="connsiteY64" fmla="*/ 1421105 h 6858000"/>
              <a:gd name="connsiteX65" fmla="*/ 1298315 w 4897678"/>
              <a:gd name="connsiteY65" fmla="*/ 1361656 h 6858000"/>
              <a:gd name="connsiteX66" fmla="*/ 1294008 w 4897678"/>
              <a:gd name="connsiteY66" fmla="*/ 1357170 h 6858000"/>
              <a:gd name="connsiteX67" fmla="*/ 1295031 w 4897678"/>
              <a:gd name="connsiteY67" fmla="*/ 1349556 h 6858000"/>
              <a:gd name="connsiteX68" fmla="*/ 1301170 w 4897678"/>
              <a:gd name="connsiteY68" fmla="*/ 1345177 h 6858000"/>
              <a:gd name="connsiteX69" fmla="*/ 1337115 w 4897678"/>
              <a:gd name="connsiteY69" fmla="*/ 1249089 h 6858000"/>
              <a:gd name="connsiteX70" fmla="*/ 1335308 w 4897678"/>
              <a:gd name="connsiteY70" fmla="*/ 1164961 h 6858000"/>
              <a:gd name="connsiteX71" fmla="*/ 1365049 w 4897678"/>
              <a:gd name="connsiteY71" fmla="*/ 1102487 h 6858000"/>
              <a:gd name="connsiteX72" fmla="*/ 1380977 w 4897678"/>
              <a:gd name="connsiteY72" fmla="*/ 1051638 h 6858000"/>
              <a:gd name="connsiteX73" fmla="*/ 1360650 w 4897678"/>
              <a:gd name="connsiteY73" fmla="*/ 950605 h 6858000"/>
              <a:gd name="connsiteX74" fmla="*/ 1321700 w 4897678"/>
              <a:gd name="connsiteY74" fmla="*/ 890133 h 6858000"/>
              <a:gd name="connsiteX75" fmla="*/ 1306943 w 4897678"/>
              <a:gd name="connsiteY75" fmla="*/ 779617 h 6858000"/>
              <a:gd name="connsiteX76" fmla="*/ 1304115 w 4897678"/>
              <a:gd name="connsiteY76" fmla="*/ 737583 h 6858000"/>
              <a:gd name="connsiteX77" fmla="*/ 1363659 w 4897678"/>
              <a:gd name="connsiteY77" fmla="*/ 600848 h 6858000"/>
              <a:gd name="connsiteX78" fmla="*/ 1357066 w 4897678"/>
              <a:gd name="connsiteY78" fmla="*/ 530653 h 6858000"/>
              <a:gd name="connsiteX79" fmla="*/ 1373630 w 4897678"/>
              <a:gd name="connsiteY79" fmla="*/ 455615 h 6858000"/>
              <a:gd name="connsiteX80" fmla="*/ 1413997 w 4897678"/>
              <a:gd name="connsiteY80" fmla="*/ 334926 h 6858000"/>
              <a:gd name="connsiteX81" fmla="*/ 1442766 w 4897678"/>
              <a:gd name="connsiteY81" fmla="*/ 236597 h 6858000"/>
              <a:gd name="connsiteX82" fmla="*/ 1470206 w 4897678"/>
              <a:gd name="connsiteY82" fmla="*/ 182099 h 6858000"/>
              <a:gd name="connsiteX83" fmla="*/ 1462879 w 4897678"/>
              <a:gd name="connsiteY83" fmla="*/ 128551 h 6858000"/>
              <a:gd name="connsiteX84" fmla="*/ 1481070 w 4897678"/>
              <a:gd name="connsiteY84" fmla="*/ 69025 h 6858000"/>
              <a:gd name="connsiteX85" fmla="*/ 1504205 w 4897678"/>
              <a:gd name="connsiteY85" fmla="*/ 42915 h 6858000"/>
              <a:gd name="connsiteX86" fmla="*/ 1553576 w 4897678"/>
              <a:gd name="connsiteY86"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76460 w 4897678"/>
              <a:gd name="connsiteY28" fmla="*/ 5308801 h 6858000"/>
              <a:gd name="connsiteX29" fmla="*/ 402007 w 4897678"/>
              <a:gd name="connsiteY29" fmla="*/ 5241278 h 6858000"/>
              <a:gd name="connsiteX30" fmla="*/ 410672 w 4897678"/>
              <a:gd name="connsiteY30" fmla="*/ 5231022 h 6858000"/>
              <a:gd name="connsiteX31" fmla="*/ 442663 w 4897678"/>
              <a:gd name="connsiteY31" fmla="*/ 5192994 h 6858000"/>
              <a:gd name="connsiteX32" fmla="*/ 488625 w 4897678"/>
              <a:gd name="connsiteY32" fmla="*/ 5065268 h 6858000"/>
              <a:gd name="connsiteX33" fmla="*/ 604868 w 4897678"/>
              <a:gd name="connsiteY33" fmla="*/ 4966224 h 6858000"/>
              <a:gd name="connsiteX34" fmla="*/ 739205 w 4897678"/>
              <a:gd name="connsiteY34" fmla="*/ 4844222 h 6858000"/>
              <a:gd name="connsiteX35" fmla="*/ 916267 w 4897678"/>
              <a:gd name="connsiteY35" fmla="*/ 4639226 h 6858000"/>
              <a:gd name="connsiteX36" fmla="*/ 960970 w 4897678"/>
              <a:gd name="connsiteY36" fmla="*/ 4458968 h 6858000"/>
              <a:gd name="connsiteX37" fmla="*/ 974467 w 4897678"/>
              <a:gd name="connsiteY37" fmla="*/ 4400454 h 6858000"/>
              <a:gd name="connsiteX38" fmla="*/ 1019252 w 4897678"/>
              <a:gd name="connsiteY38" fmla="*/ 4326337 h 6858000"/>
              <a:gd name="connsiteX39" fmla="*/ 1097435 w 4897678"/>
              <a:gd name="connsiteY39" fmla="*/ 4004432 h 6858000"/>
              <a:gd name="connsiteX40" fmla="*/ 1115477 w 4897678"/>
              <a:gd name="connsiteY40" fmla="*/ 3887430 h 6858000"/>
              <a:gd name="connsiteX41" fmla="*/ 1129980 w 4897678"/>
              <a:gd name="connsiteY41" fmla="*/ 3841018 h 6858000"/>
              <a:gd name="connsiteX42" fmla="*/ 1128054 w 4897678"/>
              <a:gd name="connsiteY42" fmla="*/ 3833633 h 6858000"/>
              <a:gd name="connsiteX43" fmla="*/ 1144766 w 4897678"/>
              <a:gd name="connsiteY43" fmla="*/ 3703595 h 6858000"/>
              <a:gd name="connsiteX44" fmla="*/ 1146269 w 4897678"/>
              <a:gd name="connsiteY44" fmla="*/ 3675779 h 6858000"/>
              <a:gd name="connsiteX45" fmla="*/ 1145250 w 4897678"/>
              <a:gd name="connsiteY45" fmla="*/ 3673177 h 6858000"/>
              <a:gd name="connsiteX46" fmla="*/ 1145144 w 4897678"/>
              <a:gd name="connsiteY46" fmla="*/ 3399727 h 6858000"/>
              <a:gd name="connsiteX47" fmla="*/ 1153102 w 4897678"/>
              <a:gd name="connsiteY47" fmla="*/ 3022588 h 6858000"/>
              <a:gd name="connsiteX48" fmla="*/ 1187493 w 4897678"/>
              <a:gd name="connsiteY48" fmla="*/ 2780324 h 6858000"/>
              <a:gd name="connsiteX49" fmla="*/ 1174471 w 4897678"/>
              <a:gd name="connsiteY49" fmla="*/ 2636046 h 6858000"/>
              <a:gd name="connsiteX50" fmla="*/ 1173030 w 4897678"/>
              <a:gd name="connsiteY50" fmla="*/ 2517573 h 6858000"/>
              <a:gd name="connsiteX51" fmla="*/ 1179971 w 4897678"/>
              <a:gd name="connsiteY51" fmla="*/ 2259305 h 6858000"/>
              <a:gd name="connsiteX52" fmla="*/ 1180091 w 4897678"/>
              <a:gd name="connsiteY52" fmla="*/ 2154737 h 6858000"/>
              <a:gd name="connsiteX53" fmla="*/ 1173497 w 4897678"/>
              <a:gd name="connsiteY53" fmla="*/ 2118139 h 6858000"/>
              <a:gd name="connsiteX54" fmla="*/ 1168754 w 4897678"/>
              <a:gd name="connsiteY54" fmla="*/ 2064932 h 6858000"/>
              <a:gd name="connsiteX55" fmla="*/ 1175360 w 4897678"/>
              <a:gd name="connsiteY55" fmla="*/ 2031780 h 6858000"/>
              <a:gd name="connsiteX56" fmla="*/ 1175420 w 4897678"/>
              <a:gd name="connsiteY56" fmla="*/ 2025741 h 6858000"/>
              <a:gd name="connsiteX57" fmla="*/ 1192392 w 4897678"/>
              <a:gd name="connsiteY57" fmla="*/ 1985855 h 6858000"/>
              <a:gd name="connsiteX58" fmla="*/ 1240537 w 4897678"/>
              <a:gd name="connsiteY58" fmla="*/ 1810891 h 6858000"/>
              <a:gd name="connsiteX59" fmla="*/ 1262324 w 4897678"/>
              <a:gd name="connsiteY59" fmla="*/ 1680343 h 6858000"/>
              <a:gd name="connsiteX60" fmla="*/ 1264475 w 4897678"/>
              <a:gd name="connsiteY60" fmla="*/ 1634781 h 6858000"/>
              <a:gd name="connsiteX61" fmla="*/ 1268425 w 4897678"/>
              <a:gd name="connsiteY61" fmla="*/ 1558391 h 6858000"/>
              <a:gd name="connsiteX62" fmla="*/ 1263100 w 4897678"/>
              <a:gd name="connsiteY62" fmla="*/ 1489998 h 6858000"/>
              <a:gd name="connsiteX63" fmla="*/ 1286195 w 4897678"/>
              <a:gd name="connsiteY63" fmla="*/ 1421105 h 6858000"/>
              <a:gd name="connsiteX64" fmla="*/ 1298315 w 4897678"/>
              <a:gd name="connsiteY64" fmla="*/ 1361656 h 6858000"/>
              <a:gd name="connsiteX65" fmla="*/ 1294008 w 4897678"/>
              <a:gd name="connsiteY65" fmla="*/ 1357170 h 6858000"/>
              <a:gd name="connsiteX66" fmla="*/ 1295031 w 4897678"/>
              <a:gd name="connsiteY66" fmla="*/ 1349556 h 6858000"/>
              <a:gd name="connsiteX67" fmla="*/ 1301170 w 4897678"/>
              <a:gd name="connsiteY67" fmla="*/ 1345177 h 6858000"/>
              <a:gd name="connsiteX68" fmla="*/ 1337115 w 4897678"/>
              <a:gd name="connsiteY68" fmla="*/ 1249089 h 6858000"/>
              <a:gd name="connsiteX69" fmla="*/ 1335308 w 4897678"/>
              <a:gd name="connsiteY69" fmla="*/ 1164961 h 6858000"/>
              <a:gd name="connsiteX70" fmla="*/ 1365049 w 4897678"/>
              <a:gd name="connsiteY70" fmla="*/ 1102487 h 6858000"/>
              <a:gd name="connsiteX71" fmla="*/ 1380977 w 4897678"/>
              <a:gd name="connsiteY71" fmla="*/ 1051638 h 6858000"/>
              <a:gd name="connsiteX72" fmla="*/ 1360650 w 4897678"/>
              <a:gd name="connsiteY72" fmla="*/ 950605 h 6858000"/>
              <a:gd name="connsiteX73" fmla="*/ 1321700 w 4897678"/>
              <a:gd name="connsiteY73" fmla="*/ 890133 h 6858000"/>
              <a:gd name="connsiteX74" fmla="*/ 1306943 w 4897678"/>
              <a:gd name="connsiteY74" fmla="*/ 779617 h 6858000"/>
              <a:gd name="connsiteX75" fmla="*/ 1304115 w 4897678"/>
              <a:gd name="connsiteY75" fmla="*/ 737583 h 6858000"/>
              <a:gd name="connsiteX76" fmla="*/ 1363659 w 4897678"/>
              <a:gd name="connsiteY76" fmla="*/ 600848 h 6858000"/>
              <a:gd name="connsiteX77" fmla="*/ 1357066 w 4897678"/>
              <a:gd name="connsiteY77" fmla="*/ 530653 h 6858000"/>
              <a:gd name="connsiteX78" fmla="*/ 1373630 w 4897678"/>
              <a:gd name="connsiteY78" fmla="*/ 455615 h 6858000"/>
              <a:gd name="connsiteX79" fmla="*/ 1413997 w 4897678"/>
              <a:gd name="connsiteY79" fmla="*/ 334926 h 6858000"/>
              <a:gd name="connsiteX80" fmla="*/ 1442766 w 4897678"/>
              <a:gd name="connsiteY80" fmla="*/ 236597 h 6858000"/>
              <a:gd name="connsiteX81" fmla="*/ 1470206 w 4897678"/>
              <a:gd name="connsiteY81" fmla="*/ 182099 h 6858000"/>
              <a:gd name="connsiteX82" fmla="*/ 1462879 w 4897678"/>
              <a:gd name="connsiteY82" fmla="*/ 128551 h 6858000"/>
              <a:gd name="connsiteX83" fmla="*/ 1481070 w 4897678"/>
              <a:gd name="connsiteY83" fmla="*/ 69025 h 6858000"/>
              <a:gd name="connsiteX84" fmla="*/ 1504205 w 4897678"/>
              <a:gd name="connsiteY84" fmla="*/ 42915 h 6858000"/>
              <a:gd name="connsiteX85" fmla="*/ 1553576 w 4897678"/>
              <a:gd name="connsiteY85"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445799 w 4897678"/>
              <a:gd name="connsiteY28" fmla="*/ 5395474 h 6858000"/>
              <a:gd name="connsiteX29" fmla="*/ 402007 w 4897678"/>
              <a:gd name="connsiteY29" fmla="*/ 5241278 h 6858000"/>
              <a:gd name="connsiteX30" fmla="*/ 410672 w 4897678"/>
              <a:gd name="connsiteY30" fmla="*/ 5231022 h 6858000"/>
              <a:gd name="connsiteX31" fmla="*/ 442663 w 4897678"/>
              <a:gd name="connsiteY31" fmla="*/ 5192994 h 6858000"/>
              <a:gd name="connsiteX32" fmla="*/ 488625 w 4897678"/>
              <a:gd name="connsiteY32" fmla="*/ 5065268 h 6858000"/>
              <a:gd name="connsiteX33" fmla="*/ 604868 w 4897678"/>
              <a:gd name="connsiteY33" fmla="*/ 4966224 h 6858000"/>
              <a:gd name="connsiteX34" fmla="*/ 739205 w 4897678"/>
              <a:gd name="connsiteY34" fmla="*/ 4844222 h 6858000"/>
              <a:gd name="connsiteX35" fmla="*/ 916267 w 4897678"/>
              <a:gd name="connsiteY35" fmla="*/ 4639226 h 6858000"/>
              <a:gd name="connsiteX36" fmla="*/ 960970 w 4897678"/>
              <a:gd name="connsiteY36" fmla="*/ 4458968 h 6858000"/>
              <a:gd name="connsiteX37" fmla="*/ 974467 w 4897678"/>
              <a:gd name="connsiteY37" fmla="*/ 4400454 h 6858000"/>
              <a:gd name="connsiteX38" fmla="*/ 1019252 w 4897678"/>
              <a:gd name="connsiteY38" fmla="*/ 4326337 h 6858000"/>
              <a:gd name="connsiteX39" fmla="*/ 1097435 w 4897678"/>
              <a:gd name="connsiteY39" fmla="*/ 4004432 h 6858000"/>
              <a:gd name="connsiteX40" fmla="*/ 1115477 w 4897678"/>
              <a:gd name="connsiteY40" fmla="*/ 3887430 h 6858000"/>
              <a:gd name="connsiteX41" fmla="*/ 1129980 w 4897678"/>
              <a:gd name="connsiteY41" fmla="*/ 3841018 h 6858000"/>
              <a:gd name="connsiteX42" fmla="*/ 1128054 w 4897678"/>
              <a:gd name="connsiteY42" fmla="*/ 3833633 h 6858000"/>
              <a:gd name="connsiteX43" fmla="*/ 1144766 w 4897678"/>
              <a:gd name="connsiteY43" fmla="*/ 3703595 h 6858000"/>
              <a:gd name="connsiteX44" fmla="*/ 1146269 w 4897678"/>
              <a:gd name="connsiteY44" fmla="*/ 3675779 h 6858000"/>
              <a:gd name="connsiteX45" fmla="*/ 1145250 w 4897678"/>
              <a:gd name="connsiteY45" fmla="*/ 3673177 h 6858000"/>
              <a:gd name="connsiteX46" fmla="*/ 1145144 w 4897678"/>
              <a:gd name="connsiteY46" fmla="*/ 3399727 h 6858000"/>
              <a:gd name="connsiteX47" fmla="*/ 1153102 w 4897678"/>
              <a:gd name="connsiteY47" fmla="*/ 3022588 h 6858000"/>
              <a:gd name="connsiteX48" fmla="*/ 1187493 w 4897678"/>
              <a:gd name="connsiteY48" fmla="*/ 2780324 h 6858000"/>
              <a:gd name="connsiteX49" fmla="*/ 1174471 w 4897678"/>
              <a:gd name="connsiteY49" fmla="*/ 2636046 h 6858000"/>
              <a:gd name="connsiteX50" fmla="*/ 1173030 w 4897678"/>
              <a:gd name="connsiteY50" fmla="*/ 2517573 h 6858000"/>
              <a:gd name="connsiteX51" fmla="*/ 1179971 w 4897678"/>
              <a:gd name="connsiteY51" fmla="*/ 2259305 h 6858000"/>
              <a:gd name="connsiteX52" fmla="*/ 1180091 w 4897678"/>
              <a:gd name="connsiteY52" fmla="*/ 2154737 h 6858000"/>
              <a:gd name="connsiteX53" fmla="*/ 1173497 w 4897678"/>
              <a:gd name="connsiteY53" fmla="*/ 2118139 h 6858000"/>
              <a:gd name="connsiteX54" fmla="*/ 1168754 w 4897678"/>
              <a:gd name="connsiteY54" fmla="*/ 2064932 h 6858000"/>
              <a:gd name="connsiteX55" fmla="*/ 1175360 w 4897678"/>
              <a:gd name="connsiteY55" fmla="*/ 2031780 h 6858000"/>
              <a:gd name="connsiteX56" fmla="*/ 1175420 w 4897678"/>
              <a:gd name="connsiteY56" fmla="*/ 2025741 h 6858000"/>
              <a:gd name="connsiteX57" fmla="*/ 1192392 w 4897678"/>
              <a:gd name="connsiteY57" fmla="*/ 1985855 h 6858000"/>
              <a:gd name="connsiteX58" fmla="*/ 1240537 w 4897678"/>
              <a:gd name="connsiteY58" fmla="*/ 1810891 h 6858000"/>
              <a:gd name="connsiteX59" fmla="*/ 1262324 w 4897678"/>
              <a:gd name="connsiteY59" fmla="*/ 1680343 h 6858000"/>
              <a:gd name="connsiteX60" fmla="*/ 1264475 w 4897678"/>
              <a:gd name="connsiteY60" fmla="*/ 1634781 h 6858000"/>
              <a:gd name="connsiteX61" fmla="*/ 1268425 w 4897678"/>
              <a:gd name="connsiteY61" fmla="*/ 1558391 h 6858000"/>
              <a:gd name="connsiteX62" fmla="*/ 1263100 w 4897678"/>
              <a:gd name="connsiteY62" fmla="*/ 1489998 h 6858000"/>
              <a:gd name="connsiteX63" fmla="*/ 1286195 w 4897678"/>
              <a:gd name="connsiteY63" fmla="*/ 1421105 h 6858000"/>
              <a:gd name="connsiteX64" fmla="*/ 1298315 w 4897678"/>
              <a:gd name="connsiteY64" fmla="*/ 1361656 h 6858000"/>
              <a:gd name="connsiteX65" fmla="*/ 1294008 w 4897678"/>
              <a:gd name="connsiteY65" fmla="*/ 1357170 h 6858000"/>
              <a:gd name="connsiteX66" fmla="*/ 1295031 w 4897678"/>
              <a:gd name="connsiteY66" fmla="*/ 1349556 h 6858000"/>
              <a:gd name="connsiteX67" fmla="*/ 1301170 w 4897678"/>
              <a:gd name="connsiteY67" fmla="*/ 1345177 h 6858000"/>
              <a:gd name="connsiteX68" fmla="*/ 1337115 w 4897678"/>
              <a:gd name="connsiteY68" fmla="*/ 1249089 h 6858000"/>
              <a:gd name="connsiteX69" fmla="*/ 1335308 w 4897678"/>
              <a:gd name="connsiteY69" fmla="*/ 1164961 h 6858000"/>
              <a:gd name="connsiteX70" fmla="*/ 1365049 w 4897678"/>
              <a:gd name="connsiteY70" fmla="*/ 1102487 h 6858000"/>
              <a:gd name="connsiteX71" fmla="*/ 1380977 w 4897678"/>
              <a:gd name="connsiteY71" fmla="*/ 1051638 h 6858000"/>
              <a:gd name="connsiteX72" fmla="*/ 1360650 w 4897678"/>
              <a:gd name="connsiteY72" fmla="*/ 950605 h 6858000"/>
              <a:gd name="connsiteX73" fmla="*/ 1321700 w 4897678"/>
              <a:gd name="connsiteY73" fmla="*/ 890133 h 6858000"/>
              <a:gd name="connsiteX74" fmla="*/ 1306943 w 4897678"/>
              <a:gd name="connsiteY74" fmla="*/ 779617 h 6858000"/>
              <a:gd name="connsiteX75" fmla="*/ 1304115 w 4897678"/>
              <a:gd name="connsiteY75" fmla="*/ 737583 h 6858000"/>
              <a:gd name="connsiteX76" fmla="*/ 1363659 w 4897678"/>
              <a:gd name="connsiteY76" fmla="*/ 600848 h 6858000"/>
              <a:gd name="connsiteX77" fmla="*/ 1357066 w 4897678"/>
              <a:gd name="connsiteY77" fmla="*/ 530653 h 6858000"/>
              <a:gd name="connsiteX78" fmla="*/ 1373630 w 4897678"/>
              <a:gd name="connsiteY78" fmla="*/ 455615 h 6858000"/>
              <a:gd name="connsiteX79" fmla="*/ 1413997 w 4897678"/>
              <a:gd name="connsiteY79" fmla="*/ 334926 h 6858000"/>
              <a:gd name="connsiteX80" fmla="*/ 1442766 w 4897678"/>
              <a:gd name="connsiteY80" fmla="*/ 236597 h 6858000"/>
              <a:gd name="connsiteX81" fmla="*/ 1470206 w 4897678"/>
              <a:gd name="connsiteY81" fmla="*/ 182099 h 6858000"/>
              <a:gd name="connsiteX82" fmla="*/ 1462879 w 4897678"/>
              <a:gd name="connsiteY82" fmla="*/ 128551 h 6858000"/>
              <a:gd name="connsiteX83" fmla="*/ 1481070 w 4897678"/>
              <a:gd name="connsiteY83" fmla="*/ 69025 h 6858000"/>
              <a:gd name="connsiteX84" fmla="*/ 1504205 w 4897678"/>
              <a:gd name="connsiteY84" fmla="*/ 42915 h 6858000"/>
              <a:gd name="connsiteX85" fmla="*/ 1553576 w 4897678"/>
              <a:gd name="connsiteY85"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402007 w 4897678"/>
              <a:gd name="connsiteY29" fmla="*/ 5241278 h 6858000"/>
              <a:gd name="connsiteX30" fmla="*/ 410672 w 4897678"/>
              <a:gd name="connsiteY30" fmla="*/ 5231022 h 6858000"/>
              <a:gd name="connsiteX31" fmla="*/ 442663 w 4897678"/>
              <a:gd name="connsiteY31" fmla="*/ 5192994 h 6858000"/>
              <a:gd name="connsiteX32" fmla="*/ 488625 w 4897678"/>
              <a:gd name="connsiteY32" fmla="*/ 5065268 h 6858000"/>
              <a:gd name="connsiteX33" fmla="*/ 604868 w 4897678"/>
              <a:gd name="connsiteY33" fmla="*/ 4966224 h 6858000"/>
              <a:gd name="connsiteX34" fmla="*/ 739205 w 4897678"/>
              <a:gd name="connsiteY34" fmla="*/ 4844222 h 6858000"/>
              <a:gd name="connsiteX35" fmla="*/ 916267 w 4897678"/>
              <a:gd name="connsiteY35" fmla="*/ 4639226 h 6858000"/>
              <a:gd name="connsiteX36" fmla="*/ 960970 w 4897678"/>
              <a:gd name="connsiteY36" fmla="*/ 4458968 h 6858000"/>
              <a:gd name="connsiteX37" fmla="*/ 974467 w 4897678"/>
              <a:gd name="connsiteY37" fmla="*/ 4400454 h 6858000"/>
              <a:gd name="connsiteX38" fmla="*/ 1019252 w 4897678"/>
              <a:gd name="connsiteY38" fmla="*/ 4326337 h 6858000"/>
              <a:gd name="connsiteX39" fmla="*/ 1097435 w 4897678"/>
              <a:gd name="connsiteY39" fmla="*/ 4004432 h 6858000"/>
              <a:gd name="connsiteX40" fmla="*/ 1115477 w 4897678"/>
              <a:gd name="connsiteY40" fmla="*/ 3887430 h 6858000"/>
              <a:gd name="connsiteX41" fmla="*/ 1129980 w 4897678"/>
              <a:gd name="connsiteY41" fmla="*/ 3841018 h 6858000"/>
              <a:gd name="connsiteX42" fmla="*/ 1128054 w 4897678"/>
              <a:gd name="connsiteY42" fmla="*/ 3833633 h 6858000"/>
              <a:gd name="connsiteX43" fmla="*/ 1144766 w 4897678"/>
              <a:gd name="connsiteY43" fmla="*/ 3703595 h 6858000"/>
              <a:gd name="connsiteX44" fmla="*/ 1146269 w 4897678"/>
              <a:gd name="connsiteY44" fmla="*/ 3675779 h 6858000"/>
              <a:gd name="connsiteX45" fmla="*/ 1145250 w 4897678"/>
              <a:gd name="connsiteY45" fmla="*/ 3673177 h 6858000"/>
              <a:gd name="connsiteX46" fmla="*/ 1145144 w 4897678"/>
              <a:gd name="connsiteY46" fmla="*/ 3399727 h 6858000"/>
              <a:gd name="connsiteX47" fmla="*/ 1153102 w 4897678"/>
              <a:gd name="connsiteY47" fmla="*/ 3022588 h 6858000"/>
              <a:gd name="connsiteX48" fmla="*/ 1187493 w 4897678"/>
              <a:gd name="connsiteY48" fmla="*/ 2780324 h 6858000"/>
              <a:gd name="connsiteX49" fmla="*/ 1174471 w 4897678"/>
              <a:gd name="connsiteY49" fmla="*/ 2636046 h 6858000"/>
              <a:gd name="connsiteX50" fmla="*/ 1173030 w 4897678"/>
              <a:gd name="connsiteY50" fmla="*/ 2517573 h 6858000"/>
              <a:gd name="connsiteX51" fmla="*/ 1179971 w 4897678"/>
              <a:gd name="connsiteY51" fmla="*/ 2259305 h 6858000"/>
              <a:gd name="connsiteX52" fmla="*/ 1180091 w 4897678"/>
              <a:gd name="connsiteY52" fmla="*/ 2154737 h 6858000"/>
              <a:gd name="connsiteX53" fmla="*/ 1173497 w 4897678"/>
              <a:gd name="connsiteY53" fmla="*/ 2118139 h 6858000"/>
              <a:gd name="connsiteX54" fmla="*/ 1168754 w 4897678"/>
              <a:gd name="connsiteY54" fmla="*/ 2064932 h 6858000"/>
              <a:gd name="connsiteX55" fmla="*/ 1175360 w 4897678"/>
              <a:gd name="connsiteY55" fmla="*/ 2031780 h 6858000"/>
              <a:gd name="connsiteX56" fmla="*/ 1175420 w 4897678"/>
              <a:gd name="connsiteY56" fmla="*/ 2025741 h 6858000"/>
              <a:gd name="connsiteX57" fmla="*/ 1192392 w 4897678"/>
              <a:gd name="connsiteY57" fmla="*/ 1985855 h 6858000"/>
              <a:gd name="connsiteX58" fmla="*/ 1240537 w 4897678"/>
              <a:gd name="connsiteY58" fmla="*/ 1810891 h 6858000"/>
              <a:gd name="connsiteX59" fmla="*/ 1262324 w 4897678"/>
              <a:gd name="connsiteY59" fmla="*/ 1680343 h 6858000"/>
              <a:gd name="connsiteX60" fmla="*/ 1264475 w 4897678"/>
              <a:gd name="connsiteY60" fmla="*/ 1634781 h 6858000"/>
              <a:gd name="connsiteX61" fmla="*/ 1268425 w 4897678"/>
              <a:gd name="connsiteY61" fmla="*/ 1558391 h 6858000"/>
              <a:gd name="connsiteX62" fmla="*/ 1263100 w 4897678"/>
              <a:gd name="connsiteY62" fmla="*/ 1489998 h 6858000"/>
              <a:gd name="connsiteX63" fmla="*/ 1286195 w 4897678"/>
              <a:gd name="connsiteY63" fmla="*/ 1421105 h 6858000"/>
              <a:gd name="connsiteX64" fmla="*/ 1298315 w 4897678"/>
              <a:gd name="connsiteY64" fmla="*/ 1361656 h 6858000"/>
              <a:gd name="connsiteX65" fmla="*/ 1294008 w 4897678"/>
              <a:gd name="connsiteY65" fmla="*/ 1357170 h 6858000"/>
              <a:gd name="connsiteX66" fmla="*/ 1295031 w 4897678"/>
              <a:gd name="connsiteY66" fmla="*/ 1349556 h 6858000"/>
              <a:gd name="connsiteX67" fmla="*/ 1301170 w 4897678"/>
              <a:gd name="connsiteY67" fmla="*/ 1345177 h 6858000"/>
              <a:gd name="connsiteX68" fmla="*/ 1337115 w 4897678"/>
              <a:gd name="connsiteY68" fmla="*/ 1249089 h 6858000"/>
              <a:gd name="connsiteX69" fmla="*/ 1335308 w 4897678"/>
              <a:gd name="connsiteY69" fmla="*/ 1164961 h 6858000"/>
              <a:gd name="connsiteX70" fmla="*/ 1365049 w 4897678"/>
              <a:gd name="connsiteY70" fmla="*/ 1102487 h 6858000"/>
              <a:gd name="connsiteX71" fmla="*/ 1380977 w 4897678"/>
              <a:gd name="connsiteY71" fmla="*/ 1051638 h 6858000"/>
              <a:gd name="connsiteX72" fmla="*/ 1360650 w 4897678"/>
              <a:gd name="connsiteY72" fmla="*/ 950605 h 6858000"/>
              <a:gd name="connsiteX73" fmla="*/ 1321700 w 4897678"/>
              <a:gd name="connsiteY73" fmla="*/ 890133 h 6858000"/>
              <a:gd name="connsiteX74" fmla="*/ 1306943 w 4897678"/>
              <a:gd name="connsiteY74" fmla="*/ 779617 h 6858000"/>
              <a:gd name="connsiteX75" fmla="*/ 1304115 w 4897678"/>
              <a:gd name="connsiteY75" fmla="*/ 737583 h 6858000"/>
              <a:gd name="connsiteX76" fmla="*/ 1363659 w 4897678"/>
              <a:gd name="connsiteY76" fmla="*/ 600848 h 6858000"/>
              <a:gd name="connsiteX77" fmla="*/ 1357066 w 4897678"/>
              <a:gd name="connsiteY77" fmla="*/ 530653 h 6858000"/>
              <a:gd name="connsiteX78" fmla="*/ 1373630 w 4897678"/>
              <a:gd name="connsiteY78" fmla="*/ 455615 h 6858000"/>
              <a:gd name="connsiteX79" fmla="*/ 1413997 w 4897678"/>
              <a:gd name="connsiteY79" fmla="*/ 334926 h 6858000"/>
              <a:gd name="connsiteX80" fmla="*/ 1442766 w 4897678"/>
              <a:gd name="connsiteY80" fmla="*/ 236597 h 6858000"/>
              <a:gd name="connsiteX81" fmla="*/ 1470206 w 4897678"/>
              <a:gd name="connsiteY81" fmla="*/ 182099 h 6858000"/>
              <a:gd name="connsiteX82" fmla="*/ 1462879 w 4897678"/>
              <a:gd name="connsiteY82" fmla="*/ 128551 h 6858000"/>
              <a:gd name="connsiteX83" fmla="*/ 1481070 w 4897678"/>
              <a:gd name="connsiteY83" fmla="*/ 69025 h 6858000"/>
              <a:gd name="connsiteX84" fmla="*/ 1504205 w 4897678"/>
              <a:gd name="connsiteY84" fmla="*/ 42915 h 6858000"/>
              <a:gd name="connsiteX85" fmla="*/ 1553576 w 4897678"/>
              <a:gd name="connsiteY85"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402007 w 4897678"/>
              <a:gd name="connsiteY29" fmla="*/ 5241278 h 6858000"/>
              <a:gd name="connsiteX30" fmla="*/ 410672 w 4897678"/>
              <a:gd name="connsiteY30" fmla="*/ 5231022 h 6858000"/>
              <a:gd name="connsiteX31" fmla="*/ 442663 w 4897678"/>
              <a:gd name="connsiteY31" fmla="*/ 5192994 h 6858000"/>
              <a:gd name="connsiteX32" fmla="*/ 604868 w 4897678"/>
              <a:gd name="connsiteY32" fmla="*/ 4966224 h 6858000"/>
              <a:gd name="connsiteX33" fmla="*/ 739205 w 4897678"/>
              <a:gd name="connsiteY33" fmla="*/ 4844222 h 6858000"/>
              <a:gd name="connsiteX34" fmla="*/ 916267 w 4897678"/>
              <a:gd name="connsiteY34" fmla="*/ 4639226 h 6858000"/>
              <a:gd name="connsiteX35" fmla="*/ 960970 w 4897678"/>
              <a:gd name="connsiteY35" fmla="*/ 4458968 h 6858000"/>
              <a:gd name="connsiteX36" fmla="*/ 974467 w 4897678"/>
              <a:gd name="connsiteY36" fmla="*/ 4400454 h 6858000"/>
              <a:gd name="connsiteX37" fmla="*/ 1019252 w 4897678"/>
              <a:gd name="connsiteY37" fmla="*/ 4326337 h 6858000"/>
              <a:gd name="connsiteX38" fmla="*/ 1097435 w 4897678"/>
              <a:gd name="connsiteY38" fmla="*/ 4004432 h 6858000"/>
              <a:gd name="connsiteX39" fmla="*/ 1115477 w 4897678"/>
              <a:gd name="connsiteY39" fmla="*/ 3887430 h 6858000"/>
              <a:gd name="connsiteX40" fmla="*/ 1129980 w 4897678"/>
              <a:gd name="connsiteY40" fmla="*/ 3841018 h 6858000"/>
              <a:gd name="connsiteX41" fmla="*/ 1128054 w 4897678"/>
              <a:gd name="connsiteY41" fmla="*/ 3833633 h 6858000"/>
              <a:gd name="connsiteX42" fmla="*/ 1144766 w 4897678"/>
              <a:gd name="connsiteY42" fmla="*/ 3703595 h 6858000"/>
              <a:gd name="connsiteX43" fmla="*/ 1146269 w 4897678"/>
              <a:gd name="connsiteY43" fmla="*/ 3675779 h 6858000"/>
              <a:gd name="connsiteX44" fmla="*/ 1145250 w 4897678"/>
              <a:gd name="connsiteY44" fmla="*/ 3673177 h 6858000"/>
              <a:gd name="connsiteX45" fmla="*/ 1145144 w 4897678"/>
              <a:gd name="connsiteY45" fmla="*/ 3399727 h 6858000"/>
              <a:gd name="connsiteX46" fmla="*/ 1153102 w 4897678"/>
              <a:gd name="connsiteY46" fmla="*/ 3022588 h 6858000"/>
              <a:gd name="connsiteX47" fmla="*/ 1187493 w 4897678"/>
              <a:gd name="connsiteY47" fmla="*/ 2780324 h 6858000"/>
              <a:gd name="connsiteX48" fmla="*/ 1174471 w 4897678"/>
              <a:gd name="connsiteY48" fmla="*/ 2636046 h 6858000"/>
              <a:gd name="connsiteX49" fmla="*/ 1173030 w 4897678"/>
              <a:gd name="connsiteY49" fmla="*/ 2517573 h 6858000"/>
              <a:gd name="connsiteX50" fmla="*/ 1179971 w 4897678"/>
              <a:gd name="connsiteY50" fmla="*/ 2259305 h 6858000"/>
              <a:gd name="connsiteX51" fmla="*/ 1180091 w 4897678"/>
              <a:gd name="connsiteY51" fmla="*/ 2154737 h 6858000"/>
              <a:gd name="connsiteX52" fmla="*/ 1173497 w 4897678"/>
              <a:gd name="connsiteY52" fmla="*/ 2118139 h 6858000"/>
              <a:gd name="connsiteX53" fmla="*/ 1168754 w 4897678"/>
              <a:gd name="connsiteY53" fmla="*/ 2064932 h 6858000"/>
              <a:gd name="connsiteX54" fmla="*/ 1175360 w 4897678"/>
              <a:gd name="connsiteY54" fmla="*/ 2031780 h 6858000"/>
              <a:gd name="connsiteX55" fmla="*/ 1175420 w 4897678"/>
              <a:gd name="connsiteY55" fmla="*/ 2025741 h 6858000"/>
              <a:gd name="connsiteX56" fmla="*/ 1192392 w 4897678"/>
              <a:gd name="connsiteY56" fmla="*/ 1985855 h 6858000"/>
              <a:gd name="connsiteX57" fmla="*/ 1240537 w 4897678"/>
              <a:gd name="connsiteY57" fmla="*/ 1810891 h 6858000"/>
              <a:gd name="connsiteX58" fmla="*/ 1262324 w 4897678"/>
              <a:gd name="connsiteY58" fmla="*/ 1680343 h 6858000"/>
              <a:gd name="connsiteX59" fmla="*/ 1264475 w 4897678"/>
              <a:gd name="connsiteY59" fmla="*/ 1634781 h 6858000"/>
              <a:gd name="connsiteX60" fmla="*/ 1268425 w 4897678"/>
              <a:gd name="connsiteY60" fmla="*/ 1558391 h 6858000"/>
              <a:gd name="connsiteX61" fmla="*/ 1263100 w 4897678"/>
              <a:gd name="connsiteY61" fmla="*/ 1489998 h 6858000"/>
              <a:gd name="connsiteX62" fmla="*/ 1286195 w 4897678"/>
              <a:gd name="connsiteY62" fmla="*/ 1421105 h 6858000"/>
              <a:gd name="connsiteX63" fmla="*/ 1298315 w 4897678"/>
              <a:gd name="connsiteY63" fmla="*/ 1361656 h 6858000"/>
              <a:gd name="connsiteX64" fmla="*/ 1294008 w 4897678"/>
              <a:gd name="connsiteY64" fmla="*/ 1357170 h 6858000"/>
              <a:gd name="connsiteX65" fmla="*/ 1295031 w 4897678"/>
              <a:gd name="connsiteY65" fmla="*/ 1349556 h 6858000"/>
              <a:gd name="connsiteX66" fmla="*/ 1301170 w 4897678"/>
              <a:gd name="connsiteY66" fmla="*/ 1345177 h 6858000"/>
              <a:gd name="connsiteX67" fmla="*/ 1337115 w 4897678"/>
              <a:gd name="connsiteY67" fmla="*/ 1249089 h 6858000"/>
              <a:gd name="connsiteX68" fmla="*/ 1335308 w 4897678"/>
              <a:gd name="connsiteY68" fmla="*/ 1164961 h 6858000"/>
              <a:gd name="connsiteX69" fmla="*/ 1365049 w 4897678"/>
              <a:gd name="connsiteY69" fmla="*/ 1102487 h 6858000"/>
              <a:gd name="connsiteX70" fmla="*/ 1380977 w 4897678"/>
              <a:gd name="connsiteY70" fmla="*/ 1051638 h 6858000"/>
              <a:gd name="connsiteX71" fmla="*/ 1360650 w 4897678"/>
              <a:gd name="connsiteY71" fmla="*/ 950605 h 6858000"/>
              <a:gd name="connsiteX72" fmla="*/ 1321700 w 4897678"/>
              <a:gd name="connsiteY72" fmla="*/ 890133 h 6858000"/>
              <a:gd name="connsiteX73" fmla="*/ 1306943 w 4897678"/>
              <a:gd name="connsiteY73" fmla="*/ 779617 h 6858000"/>
              <a:gd name="connsiteX74" fmla="*/ 1304115 w 4897678"/>
              <a:gd name="connsiteY74" fmla="*/ 737583 h 6858000"/>
              <a:gd name="connsiteX75" fmla="*/ 1363659 w 4897678"/>
              <a:gd name="connsiteY75" fmla="*/ 600848 h 6858000"/>
              <a:gd name="connsiteX76" fmla="*/ 1357066 w 4897678"/>
              <a:gd name="connsiteY76" fmla="*/ 530653 h 6858000"/>
              <a:gd name="connsiteX77" fmla="*/ 1373630 w 4897678"/>
              <a:gd name="connsiteY77" fmla="*/ 455615 h 6858000"/>
              <a:gd name="connsiteX78" fmla="*/ 1413997 w 4897678"/>
              <a:gd name="connsiteY78" fmla="*/ 334926 h 6858000"/>
              <a:gd name="connsiteX79" fmla="*/ 1442766 w 4897678"/>
              <a:gd name="connsiteY79" fmla="*/ 236597 h 6858000"/>
              <a:gd name="connsiteX80" fmla="*/ 1470206 w 4897678"/>
              <a:gd name="connsiteY80" fmla="*/ 182099 h 6858000"/>
              <a:gd name="connsiteX81" fmla="*/ 1462879 w 4897678"/>
              <a:gd name="connsiteY81" fmla="*/ 128551 h 6858000"/>
              <a:gd name="connsiteX82" fmla="*/ 1481070 w 4897678"/>
              <a:gd name="connsiteY82" fmla="*/ 69025 h 6858000"/>
              <a:gd name="connsiteX83" fmla="*/ 1504205 w 4897678"/>
              <a:gd name="connsiteY83" fmla="*/ 42915 h 6858000"/>
              <a:gd name="connsiteX84" fmla="*/ 1553576 w 4897678"/>
              <a:gd name="connsiteY84"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402007 w 4897678"/>
              <a:gd name="connsiteY29" fmla="*/ 5241278 h 6858000"/>
              <a:gd name="connsiteX30" fmla="*/ 410672 w 4897678"/>
              <a:gd name="connsiteY30" fmla="*/ 5231022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481070 w 4897678"/>
              <a:gd name="connsiteY81" fmla="*/ 69025 h 6858000"/>
              <a:gd name="connsiteX82" fmla="*/ 1504205 w 4897678"/>
              <a:gd name="connsiteY82" fmla="*/ 42915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402007 w 4897678"/>
              <a:gd name="connsiteY29" fmla="*/ 5241278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481070 w 4897678"/>
              <a:gd name="connsiteY81" fmla="*/ 69025 h 6858000"/>
              <a:gd name="connsiteX82" fmla="*/ 1504205 w 4897678"/>
              <a:gd name="connsiteY82" fmla="*/ 42915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481070 w 4897678"/>
              <a:gd name="connsiteY81" fmla="*/ 69025 h 6858000"/>
              <a:gd name="connsiteX82" fmla="*/ 1504205 w 4897678"/>
              <a:gd name="connsiteY82" fmla="*/ 42915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501081 w 4897678"/>
              <a:gd name="connsiteY81" fmla="*/ 89121 h 6858000"/>
              <a:gd name="connsiteX82" fmla="*/ 1504205 w 4897678"/>
              <a:gd name="connsiteY82" fmla="*/ 42915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22195 w 4897678"/>
              <a:gd name="connsiteY15" fmla="*/ 6341738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22195 w 4897678"/>
              <a:gd name="connsiteY15" fmla="*/ 6341738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22195 w 4897678"/>
              <a:gd name="connsiteY15" fmla="*/ 6341738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22195 w 4897678"/>
              <a:gd name="connsiteY15" fmla="*/ 6341738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22195 w 4897678"/>
              <a:gd name="connsiteY15" fmla="*/ 6341738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77225 w 4897678"/>
              <a:gd name="connsiteY15" fmla="*/ 6346762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77225 w 4897678"/>
              <a:gd name="connsiteY15" fmla="*/ 6346762 h 6858000"/>
              <a:gd name="connsiteX16" fmla="*/ 279592 w 4897678"/>
              <a:gd name="connsiteY16" fmla="*/ 6292076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77225 w 4897678"/>
              <a:gd name="connsiteY15" fmla="*/ 6346762 h 6858000"/>
              <a:gd name="connsiteX16" fmla="*/ 279592 w 4897678"/>
              <a:gd name="connsiteY16" fmla="*/ 6292076 h 6858000"/>
              <a:gd name="connsiteX17" fmla="*/ 279475 w 4897678"/>
              <a:gd name="connsiteY17" fmla="*/ 6223342 h 6858000"/>
              <a:gd name="connsiteX18" fmla="*/ 310206 w 4897678"/>
              <a:gd name="connsiteY18" fmla="*/ 6270812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85390 w 4897678"/>
              <a:gd name="connsiteY13" fmla="*/ 6460270 h 6858000"/>
              <a:gd name="connsiteX14" fmla="*/ 195994 w 4897678"/>
              <a:gd name="connsiteY14" fmla="*/ 6404216 h 6858000"/>
              <a:gd name="connsiteX15" fmla="*/ 277225 w 4897678"/>
              <a:gd name="connsiteY15" fmla="*/ 6346762 h 6858000"/>
              <a:gd name="connsiteX16" fmla="*/ 279592 w 4897678"/>
              <a:gd name="connsiteY16" fmla="*/ 6292076 h 6858000"/>
              <a:gd name="connsiteX17" fmla="*/ 279475 w 4897678"/>
              <a:gd name="connsiteY17" fmla="*/ 6223342 h 6858000"/>
              <a:gd name="connsiteX18" fmla="*/ 310206 w 4897678"/>
              <a:gd name="connsiteY18" fmla="*/ 6270812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52856 w 4897678"/>
              <a:gd name="connsiteY7" fmla="*/ 6696748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85390 w 4897678"/>
              <a:gd name="connsiteY13" fmla="*/ 6460270 h 6858000"/>
              <a:gd name="connsiteX14" fmla="*/ 195994 w 4897678"/>
              <a:gd name="connsiteY14" fmla="*/ 6404216 h 6858000"/>
              <a:gd name="connsiteX15" fmla="*/ 277225 w 4897678"/>
              <a:gd name="connsiteY15" fmla="*/ 6346762 h 6858000"/>
              <a:gd name="connsiteX16" fmla="*/ 279592 w 4897678"/>
              <a:gd name="connsiteY16" fmla="*/ 6292076 h 6858000"/>
              <a:gd name="connsiteX17" fmla="*/ 279475 w 4897678"/>
              <a:gd name="connsiteY17" fmla="*/ 6223342 h 6858000"/>
              <a:gd name="connsiteX18" fmla="*/ 310206 w 4897678"/>
              <a:gd name="connsiteY18" fmla="*/ 6270812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897678" h="6858000">
                <a:moveTo>
                  <a:pt x="1553576" y="0"/>
                </a:moveTo>
                <a:lnTo>
                  <a:pt x="4897678" y="0"/>
                </a:lnTo>
                <a:lnTo>
                  <a:pt x="4897678" y="6858000"/>
                </a:lnTo>
                <a:lnTo>
                  <a:pt x="0" y="6858000"/>
                </a:lnTo>
                <a:lnTo>
                  <a:pt x="153" y="6857440"/>
                </a:lnTo>
                <a:cubicBezTo>
                  <a:pt x="5083" y="6847546"/>
                  <a:pt x="14234" y="6832974"/>
                  <a:pt x="30867" y="6809563"/>
                </a:cubicBezTo>
                <a:cubicBezTo>
                  <a:pt x="24219" y="6797941"/>
                  <a:pt x="28810" y="6785613"/>
                  <a:pt x="42695" y="6765511"/>
                </a:cubicBezTo>
                <a:cubicBezTo>
                  <a:pt x="59269" y="6727996"/>
                  <a:pt x="20378" y="6732956"/>
                  <a:pt x="52856" y="6696748"/>
                </a:cubicBezTo>
                <a:lnTo>
                  <a:pt x="97271" y="6623770"/>
                </a:lnTo>
                <a:cubicBezTo>
                  <a:pt x="100242" y="6627814"/>
                  <a:pt x="102661" y="6576527"/>
                  <a:pt x="109528" y="6561395"/>
                </a:cubicBezTo>
                <a:cubicBezTo>
                  <a:pt x="121751" y="6529041"/>
                  <a:pt x="144143" y="6527264"/>
                  <a:pt x="134058" y="6505906"/>
                </a:cubicBezTo>
                <a:lnTo>
                  <a:pt x="130808" y="6500603"/>
                </a:lnTo>
                <a:lnTo>
                  <a:pt x="133434" y="6493382"/>
                </a:lnTo>
                <a:cubicBezTo>
                  <a:pt x="135405" y="6489789"/>
                  <a:pt x="182615" y="6458140"/>
                  <a:pt x="185390" y="6460270"/>
                </a:cubicBezTo>
                <a:cubicBezTo>
                  <a:pt x="187037" y="6425066"/>
                  <a:pt x="177989" y="6431680"/>
                  <a:pt x="195994" y="6404216"/>
                </a:cubicBezTo>
                <a:cubicBezTo>
                  <a:pt x="194733" y="6376164"/>
                  <a:pt x="248157" y="6408016"/>
                  <a:pt x="277225" y="6346762"/>
                </a:cubicBezTo>
                <a:lnTo>
                  <a:pt x="279592" y="6292076"/>
                </a:lnTo>
                <a:lnTo>
                  <a:pt x="279475" y="6223342"/>
                </a:lnTo>
                <a:lnTo>
                  <a:pt x="310206" y="6270812"/>
                </a:lnTo>
                <a:lnTo>
                  <a:pt x="321064" y="6227890"/>
                </a:lnTo>
                <a:lnTo>
                  <a:pt x="282704" y="6117636"/>
                </a:lnTo>
                <a:cubicBezTo>
                  <a:pt x="287578" y="6073252"/>
                  <a:pt x="228632" y="6103262"/>
                  <a:pt x="257561" y="6050242"/>
                </a:cubicBezTo>
                <a:cubicBezTo>
                  <a:pt x="261977" y="6008758"/>
                  <a:pt x="252117" y="5979642"/>
                  <a:pt x="266735" y="5939124"/>
                </a:cubicBezTo>
                <a:cubicBezTo>
                  <a:pt x="257326" y="5930296"/>
                  <a:pt x="254506" y="5918965"/>
                  <a:pt x="272947" y="5897456"/>
                </a:cubicBezTo>
                <a:lnTo>
                  <a:pt x="302110" y="5763866"/>
                </a:lnTo>
                <a:cubicBezTo>
                  <a:pt x="289286" y="5751252"/>
                  <a:pt x="326941" y="5730258"/>
                  <a:pt x="311387" y="5718432"/>
                </a:cubicBezTo>
                <a:cubicBezTo>
                  <a:pt x="309659" y="5692261"/>
                  <a:pt x="290822" y="5641050"/>
                  <a:pt x="291749" y="5606846"/>
                </a:cubicBezTo>
                <a:cubicBezTo>
                  <a:pt x="355141" y="5518667"/>
                  <a:pt x="362905" y="5574781"/>
                  <a:pt x="386282" y="5513206"/>
                </a:cubicBezTo>
                <a:cubicBezTo>
                  <a:pt x="400400" y="5463532"/>
                  <a:pt x="435499" y="5431641"/>
                  <a:pt x="445799" y="5395474"/>
                </a:cubicBezTo>
                <a:lnTo>
                  <a:pt x="532017" y="5284615"/>
                </a:lnTo>
                <a:lnTo>
                  <a:pt x="506013" y="5187685"/>
                </a:lnTo>
                <a:cubicBezTo>
                  <a:pt x="539823" y="5141843"/>
                  <a:pt x="550113" y="5030691"/>
                  <a:pt x="604868" y="4966224"/>
                </a:cubicBezTo>
                <a:lnTo>
                  <a:pt x="739205" y="4844222"/>
                </a:lnTo>
                <a:lnTo>
                  <a:pt x="916267" y="4639226"/>
                </a:lnTo>
                <a:cubicBezTo>
                  <a:pt x="940414" y="4565414"/>
                  <a:pt x="921973" y="4546524"/>
                  <a:pt x="960970" y="4458968"/>
                </a:cubicBezTo>
                <a:cubicBezTo>
                  <a:pt x="944678" y="4442947"/>
                  <a:pt x="969490" y="4417006"/>
                  <a:pt x="974467" y="4400454"/>
                </a:cubicBezTo>
                <a:cubicBezTo>
                  <a:pt x="982773" y="4380936"/>
                  <a:pt x="1007298" y="4366877"/>
                  <a:pt x="1019252" y="4326337"/>
                </a:cubicBezTo>
                <a:cubicBezTo>
                  <a:pt x="1036267" y="4260393"/>
                  <a:pt x="1059530" y="4136055"/>
                  <a:pt x="1097435" y="4004432"/>
                </a:cubicBezTo>
                <a:cubicBezTo>
                  <a:pt x="1106825" y="3966554"/>
                  <a:pt x="1101080" y="3928762"/>
                  <a:pt x="1115477" y="3887430"/>
                </a:cubicBezTo>
                <a:lnTo>
                  <a:pt x="1129980" y="3841018"/>
                </a:lnTo>
                <a:lnTo>
                  <a:pt x="1128054" y="3833633"/>
                </a:lnTo>
                <a:lnTo>
                  <a:pt x="1144766" y="3703595"/>
                </a:lnTo>
                <a:cubicBezTo>
                  <a:pt x="1147066" y="3696849"/>
                  <a:pt x="1148103" y="3688315"/>
                  <a:pt x="1146269" y="3675779"/>
                </a:cubicBezTo>
                <a:lnTo>
                  <a:pt x="1145250" y="3673177"/>
                </a:lnTo>
                <a:cubicBezTo>
                  <a:pt x="1145215" y="3582027"/>
                  <a:pt x="1145179" y="3490877"/>
                  <a:pt x="1145144" y="3399727"/>
                </a:cubicBezTo>
                <a:cubicBezTo>
                  <a:pt x="1147083" y="3299532"/>
                  <a:pt x="1148035" y="3137700"/>
                  <a:pt x="1153102" y="3022588"/>
                </a:cubicBezTo>
                <a:cubicBezTo>
                  <a:pt x="1180646" y="2922794"/>
                  <a:pt x="1174532" y="2884035"/>
                  <a:pt x="1187493" y="2780324"/>
                </a:cubicBezTo>
                <a:cubicBezTo>
                  <a:pt x="1158375" y="2741828"/>
                  <a:pt x="1179569" y="2688494"/>
                  <a:pt x="1174471" y="2636046"/>
                </a:cubicBezTo>
                <a:cubicBezTo>
                  <a:pt x="1166636" y="2600315"/>
                  <a:pt x="1172113" y="2580363"/>
                  <a:pt x="1173030" y="2517573"/>
                </a:cubicBezTo>
                <a:lnTo>
                  <a:pt x="1179971" y="2259305"/>
                </a:lnTo>
                <a:cubicBezTo>
                  <a:pt x="1185659" y="2235860"/>
                  <a:pt x="1188526" y="2166165"/>
                  <a:pt x="1180091" y="2154737"/>
                </a:cubicBezTo>
                <a:cubicBezTo>
                  <a:pt x="1178839" y="2140566"/>
                  <a:pt x="1182896" y="2122956"/>
                  <a:pt x="1173497" y="2118139"/>
                </a:cubicBezTo>
                <a:cubicBezTo>
                  <a:pt x="1162334" y="2109329"/>
                  <a:pt x="1182925" y="2054984"/>
                  <a:pt x="1168754" y="2064932"/>
                </a:cubicBezTo>
                <a:cubicBezTo>
                  <a:pt x="1172297" y="2055306"/>
                  <a:pt x="1174348" y="2043912"/>
                  <a:pt x="1175360" y="2031780"/>
                </a:cubicBezTo>
                <a:lnTo>
                  <a:pt x="1175420" y="2025741"/>
                </a:lnTo>
                <a:lnTo>
                  <a:pt x="1192392" y="1985855"/>
                </a:lnTo>
                <a:cubicBezTo>
                  <a:pt x="1215175" y="1923519"/>
                  <a:pt x="1226212" y="1866045"/>
                  <a:pt x="1240537" y="1810891"/>
                </a:cubicBezTo>
                <a:cubicBezTo>
                  <a:pt x="1259067" y="1728006"/>
                  <a:pt x="1217317" y="1786031"/>
                  <a:pt x="1262324" y="1680343"/>
                </a:cubicBezTo>
                <a:cubicBezTo>
                  <a:pt x="1253348" y="1670409"/>
                  <a:pt x="1255203" y="1657385"/>
                  <a:pt x="1264475" y="1634781"/>
                </a:cubicBezTo>
                <a:cubicBezTo>
                  <a:pt x="1272659" y="1594593"/>
                  <a:pt x="1244427" y="1600697"/>
                  <a:pt x="1268425" y="1558391"/>
                </a:cubicBezTo>
                <a:lnTo>
                  <a:pt x="1263100" y="1489998"/>
                </a:lnTo>
                <a:cubicBezTo>
                  <a:pt x="1266865" y="1493313"/>
                  <a:pt x="1282717" y="1437353"/>
                  <a:pt x="1286195" y="1421105"/>
                </a:cubicBezTo>
                <a:cubicBezTo>
                  <a:pt x="1291230" y="1386887"/>
                  <a:pt x="1312727" y="1380369"/>
                  <a:pt x="1298315" y="1361656"/>
                </a:cubicBezTo>
                <a:lnTo>
                  <a:pt x="1294008" y="1357170"/>
                </a:lnTo>
                <a:lnTo>
                  <a:pt x="1295031" y="1349556"/>
                </a:lnTo>
                <a:cubicBezTo>
                  <a:pt x="1296189" y="1345624"/>
                  <a:pt x="1298003" y="1343687"/>
                  <a:pt x="1301170" y="1345177"/>
                </a:cubicBezTo>
                <a:cubicBezTo>
                  <a:pt x="1295263" y="1310433"/>
                  <a:pt x="1325388" y="1279763"/>
                  <a:pt x="1337115" y="1249089"/>
                </a:cubicBezTo>
                <a:cubicBezTo>
                  <a:pt x="1329895" y="1221954"/>
                  <a:pt x="1319987" y="1231008"/>
                  <a:pt x="1335308" y="1164961"/>
                </a:cubicBezTo>
                <a:lnTo>
                  <a:pt x="1365049" y="1102487"/>
                </a:lnTo>
                <a:lnTo>
                  <a:pt x="1380977" y="1051638"/>
                </a:lnTo>
                <a:lnTo>
                  <a:pt x="1360650" y="950605"/>
                </a:lnTo>
                <a:cubicBezTo>
                  <a:pt x="1355937" y="906205"/>
                  <a:pt x="1304757" y="948105"/>
                  <a:pt x="1321700" y="890133"/>
                </a:cubicBezTo>
                <a:cubicBezTo>
                  <a:pt x="1317159" y="848662"/>
                  <a:pt x="1301312" y="822322"/>
                  <a:pt x="1306943" y="779617"/>
                </a:cubicBezTo>
                <a:cubicBezTo>
                  <a:pt x="1295866" y="773001"/>
                  <a:pt x="1365734" y="737413"/>
                  <a:pt x="1379157" y="712462"/>
                </a:cubicBezTo>
                <a:cubicBezTo>
                  <a:pt x="1379148" y="666884"/>
                  <a:pt x="1363668" y="646426"/>
                  <a:pt x="1363659" y="600848"/>
                </a:cubicBezTo>
                <a:cubicBezTo>
                  <a:pt x="1348438" y="591261"/>
                  <a:pt x="1399800" y="523813"/>
                  <a:pt x="1382080" y="515581"/>
                </a:cubicBezTo>
                <a:cubicBezTo>
                  <a:pt x="1374807" y="490382"/>
                  <a:pt x="1380026" y="489229"/>
                  <a:pt x="1373630" y="455615"/>
                </a:cubicBezTo>
                <a:cubicBezTo>
                  <a:pt x="1416738" y="355936"/>
                  <a:pt x="1404304" y="400073"/>
                  <a:pt x="1413997" y="334926"/>
                </a:cubicBezTo>
                <a:cubicBezTo>
                  <a:pt x="1426411" y="275061"/>
                  <a:pt x="1398828" y="323811"/>
                  <a:pt x="1442766" y="236597"/>
                </a:cubicBezTo>
                <a:cubicBezTo>
                  <a:pt x="1447404" y="215198"/>
                  <a:pt x="1470995" y="203409"/>
                  <a:pt x="1470206" y="182099"/>
                </a:cubicBezTo>
                <a:cubicBezTo>
                  <a:pt x="1444766" y="154163"/>
                  <a:pt x="1500097" y="157505"/>
                  <a:pt x="1502900" y="143623"/>
                </a:cubicBezTo>
                <a:cubicBezTo>
                  <a:pt x="1502294" y="125456"/>
                  <a:pt x="1501687" y="107288"/>
                  <a:pt x="1501081" y="89121"/>
                </a:cubicBezTo>
                <a:cubicBezTo>
                  <a:pt x="1511343" y="67775"/>
                  <a:pt x="1521898" y="78177"/>
                  <a:pt x="1539225" y="52964"/>
                </a:cubicBezTo>
                <a:lnTo>
                  <a:pt x="1553576"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Freeform: Shape 13">
            <a:extLst>
              <a:ext uri="{FF2B5EF4-FFF2-40B4-BE49-F238E27FC236}">
                <a16:creationId xmlns:a16="http://schemas.microsoft.com/office/drawing/2014/main" id="{5ABDA325-4B50-4FFB-81B9-95576831FB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8365" y="603622"/>
            <a:ext cx="4799189" cy="565993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Bilde 4" descr="Et bilde som inneholder vann, utendørs, båt, vannfartøy&#10;&#10;Automatisk generert beskrivelse">
            <a:extLst>
              <a:ext uri="{FF2B5EF4-FFF2-40B4-BE49-F238E27FC236}">
                <a16:creationId xmlns:a16="http://schemas.microsoft.com/office/drawing/2014/main" id="{409E55EE-FD45-4541-B33C-BF494C7BE4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858" r="1" b="16187"/>
          <a:stretch/>
        </p:blipFill>
        <p:spPr>
          <a:xfrm>
            <a:off x="6974214" y="755312"/>
            <a:ext cx="4447491" cy="5347376"/>
          </a:xfrm>
          <a:prstGeom prst="rect">
            <a:avLst/>
          </a:prstGeom>
        </p:spPr>
      </p:pic>
      <p:sp>
        <p:nvSpPr>
          <p:cNvPr id="16" name="Rectangle 6">
            <a:extLst>
              <a:ext uri="{FF2B5EF4-FFF2-40B4-BE49-F238E27FC236}">
                <a16:creationId xmlns:a16="http://schemas.microsoft.com/office/drawing/2014/main" id="{A0895C2A-D37E-4F06-AE58-CC875F83C4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9317" y="407547"/>
            <a:ext cx="924532" cy="422479"/>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ktangel 5">
            <a:extLst>
              <a:ext uri="{FF2B5EF4-FFF2-40B4-BE49-F238E27FC236}">
                <a16:creationId xmlns:a16="http://schemas.microsoft.com/office/drawing/2014/main" id="{CCFB9001-FF24-48E1-B0C6-4E72B5FF7F89}"/>
              </a:ext>
            </a:extLst>
          </p:cNvPr>
          <p:cNvSpPr/>
          <p:nvPr/>
        </p:nvSpPr>
        <p:spPr>
          <a:xfrm rot="898820">
            <a:off x="10114388" y="2934260"/>
            <a:ext cx="507397" cy="22568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ktangel 10">
            <a:extLst>
              <a:ext uri="{FF2B5EF4-FFF2-40B4-BE49-F238E27FC236}">
                <a16:creationId xmlns:a16="http://schemas.microsoft.com/office/drawing/2014/main" id="{15DE8012-13C3-4376-94C0-BB63FD347008}"/>
              </a:ext>
            </a:extLst>
          </p:cNvPr>
          <p:cNvSpPr/>
          <p:nvPr/>
        </p:nvSpPr>
        <p:spPr>
          <a:xfrm rot="20380192">
            <a:off x="8239840" y="2843346"/>
            <a:ext cx="265156" cy="2146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3" name="Plassholder for innhold 12">
            <a:extLst>
              <a:ext uri="{FF2B5EF4-FFF2-40B4-BE49-F238E27FC236}">
                <a16:creationId xmlns:a16="http://schemas.microsoft.com/office/drawing/2014/main" id="{89BCEE17-5986-407D-A2DA-1AB25DC7FDE1}"/>
              </a:ext>
            </a:extLst>
          </p:cNvPr>
          <p:cNvPicPr>
            <a:picLocks noGrp="1" noChangeAspect="1"/>
          </p:cNvPicPr>
          <p:nvPr>
            <p:ph idx="1"/>
          </p:nvPr>
        </p:nvPicPr>
        <p:blipFill>
          <a:blip r:embed="rId4"/>
          <a:stretch>
            <a:fillRect/>
          </a:stretch>
        </p:blipFill>
        <p:spPr>
          <a:xfrm>
            <a:off x="1658644" y="2286001"/>
            <a:ext cx="1765279" cy="2475448"/>
          </a:xfrm>
          <a:prstGeom prst="rect">
            <a:avLst/>
          </a:prstGeom>
        </p:spPr>
      </p:pic>
      <p:pic>
        <p:nvPicPr>
          <p:cNvPr id="15" name="Bilde 14">
            <a:extLst>
              <a:ext uri="{FF2B5EF4-FFF2-40B4-BE49-F238E27FC236}">
                <a16:creationId xmlns:a16="http://schemas.microsoft.com/office/drawing/2014/main" id="{5A9F540F-7C6F-4A8B-9E15-710C8614098D}"/>
              </a:ext>
            </a:extLst>
          </p:cNvPr>
          <p:cNvPicPr>
            <a:picLocks noChangeAspect="1"/>
          </p:cNvPicPr>
          <p:nvPr/>
        </p:nvPicPr>
        <p:blipFill>
          <a:blip r:embed="rId5"/>
          <a:stretch>
            <a:fillRect/>
          </a:stretch>
        </p:blipFill>
        <p:spPr>
          <a:xfrm>
            <a:off x="3586964" y="2286001"/>
            <a:ext cx="1691248" cy="2382696"/>
          </a:xfrm>
          <a:prstGeom prst="rect">
            <a:avLst/>
          </a:prstGeom>
        </p:spPr>
      </p:pic>
      <p:sp>
        <p:nvSpPr>
          <p:cNvPr id="17" name="TekstSylinder 16">
            <a:extLst>
              <a:ext uri="{FF2B5EF4-FFF2-40B4-BE49-F238E27FC236}">
                <a16:creationId xmlns:a16="http://schemas.microsoft.com/office/drawing/2014/main" id="{48C2E322-2224-4EDF-BF3F-1C4A0A57BDD6}"/>
              </a:ext>
            </a:extLst>
          </p:cNvPr>
          <p:cNvSpPr txBox="1"/>
          <p:nvPr/>
        </p:nvSpPr>
        <p:spPr>
          <a:xfrm>
            <a:off x="595995" y="5424143"/>
            <a:ext cx="578222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smtClean="0">
                <a:ln>
                  <a:noFill/>
                </a:ln>
                <a:solidFill>
                  <a:prstClr val="black"/>
                </a:solidFill>
                <a:effectLst/>
                <a:uLnTx/>
                <a:uFillTx/>
                <a:latin typeface="Arial" panose="020B0604020202020204"/>
                <a:ea typeface="+mn-ea"/>
                <a:cs typeface="+mn-cs"/>
              </a:rPr>
              <a:t>Informasjon og lenke til høringen: </a:t>
            </a:r>
            <a:r>
              <a:rPr kumimoji="0" lang="nb-NO" sz="1600" b="0" i="0" u="none" strike="noStrike" kern="1200" cap="none" spc="0" normalizeH="0" baseline="0" noProof="0" dirty="0" smtClean="0">
                <a:ln>
                  <a:noFill/>
                </a:ln>
                <a:solidFill>
                  <a:prstClr val="black"/>
                </a:solidFill>
                <a:effectLst/>
                <a:uLnTx/>
                <a:uFillTx/>
                <a:latin typeface="Arial" panose="020B0604020202020204"/>
                <a:ea typeface="+mn-ea"/>
                <a:cs typeface="+mn-cs"/>
                <a:hlinkClick r:id="rId6"/>
              </a:rPr>
              <a:t>www.aal.kommune.no/vann</a:t>
            </a:r>
            <a:endParaRPr kumimoji="0" lang="nb-NO" sz="1600" b="0" i="0" u="none" strike="noStrike" kern="1200" cap="none" spc="0" normalizeH="0" baseline="0" noProof="0" dirty="0" smtClean="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517987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692224" y="2036269"/>
            <a:ext cx="7274893" cy="1325563"/>
          </a:xfrm>
        </p:spPr>
        <p:txBody>
          <a:bodyPr/>
          <a:lstStyle/>
          <a:p>
            <a:r>
              <a:rPr lang="nb-NO" i="1" dirty="0" smtClean="0"/>
              <a:t>Hvordan står det så til i </a:t>
            </a:r>
            <a:br>
              <a:rPr lang="nb-NO" i="1" dirty="0" smtClean="0"/>
            </a:br>
            <a:r>
              <a:rPr lang="nb-NO" i="1" dirty="0" smtClean="0"/>
              <a:t>Vassområde Hallingdal??</a:t>
            </a:r>
            <a:endParaRPr lang="nb-NO" i="1" dirty="0"/>
          </a:p>
        </p:txBody>
      </p:sp>
      <p:sp>
        <p:nvSpPr>
          <p:cNvPr id="4" name="Rektangel 3"/>
          <p:cNvSpPr/>
          <p:nvPr/>
        </p:nvSpPr>
        <p:spPr>
          <a:xfrm>
            <a:off x="172720" y="5933440"/>
            <a:ext cx="3005608" cy="792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6311" y="6097723"/>
            <a:ext cx="3293533" cy="558800"/>
          </a:xfrm>
          <a:prstGeom prst="rect">
            <a:avLst/>
          </a:prstGeom>
        </p:spPr>
      </p:pic>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793" y="3537193"/>
            <a:ext cx="2396247" cy="2396247"/>
          </a:xfrm>
          <a:prstGeom prst="rect">
            <a:avLst/>
          </a:prstGeom>
        </p:spPr>
      </p:pic>
    </p:spTree>
    <p:extLst>
      <p:ext uri="{BB962C8B-B14F-4D97-AF65-F5344CB8AC3E}">
        <p14:creationId xmlns:p14="http://schemas.microsoft.com/office/powerpoint/2010/main" val="272201098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1_Office-tema">
  <a:themeElements>
    <a:clrScheme name="VannGlomma">
      <a:dk1>
        <a:sysClr val="windowText" lastClr="000000"/>
      </a:dk1>
      <a:lt1>
        <a:sysClr val="window" lastClr="FFFFFF"/>
      </a:lt1>
      <a:dk2>
        <a:srgbClr val="455587"/>
      </a:dk2>
      <a:lt2>
        <a:srgbClr val="E7E6E6"/>
      </a:lt2>
      <a:accent1>
        <a:srgbClr val="009DDC"/>
      </a:accent1>
      <a:accent2>
        <a:srgbClr val="F79762"/>
      </a:accent2>
      <a:accent3>
        <a:srgbClr val="BFB6AD"/>
      </a:accent3>
      <a:accent4>
        <a:srgbClr val="FFEA53"/>
      </a:accent4>
      <a:accent5>
        <a:srgbClr val="009DDC"/>
      </a:accent5>
      <a:accent6>
        <a:srgbClr val="73C167"/>
      </a:accent6>
      <a:hlink>
        <a:srgbClr val="0563C1"/>
      </a:hlink>
      <a:folHlink>
        <a:srgbClr val="954F72"/>
      </a:folHlink>
    </a:clrScheme>
    <a:fontScheme name="Vann til Fjord">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Glomma.potx" id="{9136C310-62B4-497C-AB0B-F208574754B2}" vid="{C5AF1BA8-EDFB-447F-BE30-171511A223FF}"/>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iljødirektoratet">
  <a:themeElements>
    <a:clrScheme name="Office-tema">
      <a:dk1>
        <a:sysClr val="windowText" lastClr="000000"/>
      </a:dk1>
      <a:lt1>
        <a:sysClr val="window" lastClr="FFFFFF"/>
      </a:lt1>
      <a:dk2>
        <a:srgbClr val="4D4D4D"/>
      </a:dk2>
      <a:lt2>
        <a:srgbClr val="E7E6E6"/>
      </a:lt2>
      <a:accent1>
        <a:srgbClr val="006964"/>
      </a:accent1>
      <a:accent2>
        <a:srgbClr val="8B9742"/>
      </a:accent2>
      <a:accent3>
        <a:srgbClr val="D4A504"/>
      </a:accent3>
      <a:accent4>
        <a:srgbClr val="8C8279"/>
      </a:accent4>
      <a:accent5>
        <a:srgbClr val="004B46"/>
      </a:accent5>
      <a:accent6>
        <a:srgbClr val="FF7D00"/>
      </a:accent6>
      <a:hlink>
        <a:srgbClr val="2B6EAA"/>
      </a:hlink>
      <a:folHlink>
        <a:srgbClr val="746B93"/>
      </a:folHlink>
    </a:clrScheme>
    <a:fontScheme name="Egendefinert 4">
      <a:majorFont>
        <a:latin typeface="Palatino Linotype"/>
        <a:ea typeface=""/>
        <a:cs typeface=""/>
      </a:majorFont>
      <a:minorFont>
        <a:latin typeface="Trebuchet MS"/>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ljødirektoratet_PPT.potx" id="{2BE7F02D-049F-4DF8-8C96-65164D7CFCB3}" vid="{A9DA7FBA-9028-4B7E-88C4-5667D8771DD0}"/>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CA3C5CE4070FE4184FFFE50CE7BA8EC" ma:contentTypeVersion="10" ma:contentTypeDescription="Opprett et nytt dokument." ma:contentTypeScope="" ma:versionID="04cb8279c56f31423fe2be35c21281d2">
  <xsd:schema xmlns:xsd="http://www.w3.org/2001/XMLSchema" xmlns:xs="http://www.w3.org/2001/XMLSchema" xmlns:p="http://schemas.microsoft.com/office/2006/metadata/properties" xmlns:ns2="4b09dbed-c903-468e-ac3f-f19ec232ab64" targetNamespace="http://schemas.microsoft.com/office/2006/metadata/properties" ma:root="true" ma:fieldsID="68e8d2fadafcae6575b0ce0d2a95df51" ns2:_="">
    <xsd:import namespace="4b09dbed-c903-468e-ac3f-f19ec232ab6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09dbed-c903-468e-ac3f-f19ec232ab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D44C163-32A4-4537-AFE5-FDB0419E719F}">
  <ds:schemaRefs>
    <ds:schemaRef ds:uri="4b09dbed-c903-468e-ac3f-f19ec232ab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BC79124-360B-4F10-99BB-27EE9F5A1B3A}">
  <ds:schemaRefs>
    <ds:schemaRef ds:uri="http://schemas.microsoft.com/sharepoint/v3/contenttype/forms"/>
  </ds:schemaRefs>
</ds:datastoreItem>
</file>

<file path=customXml/itemProps3.xml><?xml version="1.0" encoding="utf-8"?>
<ds:datastoreItem xmlns:ds="http://schemas.openxmlformats.org/officeDocument/2006/customXml" ds:itemID="{878FE186-2BD8-456E-9444-1B62B21CF85C}">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4b09dbed-c903-468e-ac3f-f19ec232ab64"/>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TotalTime>
  <Words>3794</Words>
  <Application>Microsoft Office PowerPoint</Application>
  <PresentationFormat>Widescreen</PresentationFormat>
  <Paragraphs>394</Paragraphs>
  <Slides>51</Slides>
  <Notes>12</Notes>
  <HiddenSlides>0</HiddenSlides>
  <MMClips>0</MMClips>
  <ScaleCrop>false</ScaleCrop>
  <HeadingPairs>
    <vt:vector size="6" baseType="variant">
      <vt:variant>
        <vt:lpstr>Brukte skrifter</vt:lpstr>
      </vt:variant>
      <vt:variant>
        <vt:i4>9</vt:i4>
      </vt:variant>
      <vt:variant>
        <vt:lpstr>Tema</vt:lpstr>
      </vt:variant>
      <vt:variant>
        <vt:i4>5</vt:i4>
      </vt:variant>
      <vt:variant>
        <vt:lpstr>Lysbildetitler</vt:lpstr>
      </vt:variant>
      <vt:variant>
        <vt:i4>51</vt:i4>
      </vt:variant>
    </vt:vector>
  </HeadingPairs>
  <TitlesOfParts>
    <vt:vector size="65" baseType="lpstr">
      <vt:lpstr>Arial</vt:lpstr>
      <vt:lpstr>Calibri</vt:lpstr>
      <vt:lpstr>Calibri Light</vt:lpstr>
      <vt:lpstr>Century Gothic</vt:lpstr>
      <vt:lpstr>Franklin Gothic Book</vt:lpstr>
      <vt:lpstr>Palatino Linotype</vt:lpstr>
      <vt:lpstr>Trebuchet MS</vt:lpstr>
      <vt:lpstr>Verdana</vt:lpstr>
      <vt:lpstr>Wingdings</vt:lpstr>
      <vt:lpstr>Mesh</vt:lpstr>
      <vt:lpstr>1_Office-tema</vt:lpstr>
      <vt:lpstr>1_Office Theme</vt:lpstr>
      <vt:lpstr>Office Theme</vt:lpstr>
      <vt:lpstr>Miljødirektoratet</vt:lpstr>
      <vt:lpstr>PRO-møte</vt:lpstr>
      <vt:lpstr>Velkommen </vt:lpstr>
      <vt:lpstr>PowerPoint-presentasjon</vt:lpstr>
      <vt:lpstr>PowerPoint-presentasjon</vt:lpstr>
      <vt:lpstr>PowerPoint-presentasjon</vt:lpstr>
      <vt:lpstr>Miljømål for vann</vt:lpstr>
      <vt:lpstr>Tiltak for å nå miljømålene</vt:lpstr>
      <vt:lpstr>Forslag til reviderte plandokumenter på høring til 31. mai</vt:lpstr>
      <vt:lpstr>Hvordan står det så til i  Vassområde Hallingdal??</vt:lpstr>
      <vt:lpstr>PowerPoint-presentasjon</vt:lpstr>
      <vt:lpstr>Status Vassområde Hallingdal</vt:lpstr>
      <vt:lpstr>PowerPoint-presentasjon</vt:lpstr>
      <vt:lpstr>PowerPoint-presentasjon</vt:lpstr>
      <vt:lpstr>Hovedårsakene til lavere enn «god økologisk tilstand» i Vassområde Hallingdal</vt:lpstr>
      <vt:lpstr>Tiltak</vt:lpstr>
      <vt:lpstr>PowerPoint-presentasjon</vt:lpstr>
      <vt:lpstr>PowerPoint-presentasjon</vt:lpstr>
      <vt:lpstr>Tema</vt:lpstr>
      <vt:lpstr>Grunnundersøkelser</vt:lpstr>
      <vt:lpstr>PowerPoint-presentasjon</vt:lpstr>
      <vt:lpstr>fase 1  forberedende undersøkelser</vt:lpstr>
      <vt:lpstr>Forberedende undersøkelser skal avklare:</vt:lpstr>
      <vt:lpstr>Fase 2  Innledende feltundersøkelser</vt:lpstr>
      <vt:lpstr>Fase 3 – Detaljerte grunnundersøkelser</vt:lpstr>
      <vt:lpstr>Fase 4 – konklusjon og anbefalinger</vt:lpstr>
      <vt:lpstr>Grunnundersøkelser</vt:lpstr>
      <vt:lpstr>Grunnundersøkelser  - innhold i søknad</vt:lpstr>
      <vt:lpstr>Innhold i søknad</vt:lpstr>
      <vt:lpstr>Innhold i søknad</vt:lpstr>
      <vt:lpstr>Helhetlig kartlegging og vurdering </vt:lpstr>
      <vt:lpstr>Vurdering av anlegg</vt:lpstr>
      <vt:lpstr>Dimensjoneringsgrunnlaget </vt:lpstr>
      <vt:lpstr>Spørsmål om Pe-beregning</vt:lpstr>
      <vt:lpstr>Beskrivelse av anlegget/renseløsningen det søkes om</vt:lpstr>
      <vt:lpstr>Slamtømming</vt:lpstr>
      <vt:lpstr>Vilkår i løyvet: </vt:lpstr>
      <vt:lpstr>Vilkår i løyvet fortset:</vt:lpstr>
      <vt:lpstr>Infiltrasjonsanlegg</vt:lpstr>
      <vt:lpstr>Tett tank</vt:lpstr>
      <vt:lpstr>Krav til Drift og vedlikehold: </vt:lpstr>
      <vt:lpstr>Minireinseanlegg</vt:lpstr>
      <vt:lpstr>Data frå Lier, tilsynskontoret for spredt avløp</vt:lpstr>
      <vt:lpstr>Data frå Hallingdal, tilsyn 2020 – Ortho-P</vt:lpstr>
      <vt:lpstr>Krav til minireinseanlegg</vt:lpstr>
      <vt:lpstr>Vedlagt søknad</vt:lpstr>
      <vt:lpstr>Plan- og Bygningslova </vt:lpstr>
      <vt:lpstr>Plan- og Bygningslova</vt:lpstr>
      <vt:lpstr>Kap. 13 anlegg &gt;50 pe</vt:lpstr>
      <vt:lpstr>Lov om kommunale vass og avløpsanlegg</vt:lpstr>
      <vt:lpstr>Lov om kommunale vass og avløpsanlegg</vt:lpstr>
      <vt:lpstr>PowerPoint-presentasjon</vt:lpstr>
    </vt:vector>
  </TitlesOfParts>
  <Company>IKT Hallingdal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PRO-møte</dc:title>
  <dc:creator>Jonas Bakko Enoksen</dc:creator>
  <cp:lastModifiedBy>Synnøve Kristiansen</cp:lastModifiedBy>
  <cp:revision>2</cp:revision>
  <dcterms:created xsi:type="dcterms:W3CDTF">2020-12-02T09:34:57Z</dcterms:created>
  <dcterms:modified xsi:type="dcterms:W3CDTF">2021-10-04T11:15:16Z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0x0101002CA3C5CE4070FE4184FFFE50CE7BA8EC</vt:lpwstr>
  </property>
</Properties>
</file>